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58" r:id="rId7"/>
    <p:sldId id="262" r:id="rId8"/>
    <p:sldId id="263" r:id="rId9"/>
    <p:sldId id="264" r:id="rId10"/>
    <p:sldId id="272" r:id="rId11"/>
    <p:sldId id="273" r:id="rId12"/>
    <p:sldId id="274" r:id="rId13"/>
    <p:sldId id="275" r:id="rId14"/>
    <p:sldId id="288" r:id="rId15"/>
    <p:sldId id="290" r:id="rId16"/>
    <p:sldId id="276" r:id="rId17"/>
    <p:sldId id="265" r:id="rId18"/>
    <p:sldId id="277" r:id="rId19"/>
    <p:sldId id="278" r:id="rId20"/>
    <p:sldId id="279" r:id="rId21"/>
    <p:sldId id="280" r:id="rId22"/>
    <p:sldId id="281" r:id="rId23"/>
    <p:sldId id="282" r:id="rId24"/>
    <p:sldId id="283" r:id="rId25"/>
    <p:sldId id="284" r:id="rId26"/>
    <p:sldId id="285" r:id="rId27"/>
    <p:sldId id="286" r:id="rId28"/>
    <p:sldId id="287" r:id="rId29"/>
    <p:sldId id="266"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334"/>
    <a:srgbClr val="827A31"/>
    <a:srgbClr val="292929"/>
    <a:srgbClr val="646330"/>
    <a:srgbClr val="746F31"/>
    <a:srgbClr val="8AB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9" d="100"/>
          <a:sy n="89" d="100"/>
        </p:scale>
        <p:origin x="106"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fer çıldır" userId="a593ed2c8596ddd8" providerId="LiveId" clId="{C2C07A78-FBDB-4A52-8170-5605C8A7BB8F}"/>
    <pc:docChg chg="undo custSel addSld delSld modSld modMainMaster">
      <pc:chgData name="zafer çıldır" userId="a593ed2c8596ddd8" providerId="LiveId" clId="{C2C07A78-FBDB-4A52-8170-5605C8A7BB8F}" dt="2022-11-23T16:56:45.191" v="1901" actId="1036"/>
      <pc:docMkLst>
        <pc:docMk/>
      </pc:docMkLst>
      <pc:sldChg chg="modSp mod setBg">
        <pc:chgData name="zafer çıldır" userId="a593ed2c8596ddd8" providerId="LiveId" clId="{C2C07A78-FBDB-4A52-8170-5605C8A7BB8F}" dt="2022-11-23T16:50:50.365" v="1792"/>
        <pc:sldMkLst>
          <pc:docMk/>
          <pc:sldMk cId="3066273482" sldId="256"/>
        </pc:sldMkLst>
        <pc:spChg chg="mod">
          <ac:chgData name="zafer çıldır" userId="a593ed2c8596ddd8" providerId="LiveId" clId="{C2C07A78-FBDB-4A52-8170-5605C8A7BB8F}" dt="2022-11-19T15:17:14.635" v="14" actId="20577"/>
          <ac:spMkLst>
            <pc:docMk/>
            <pc:sldMk cId="3066273482" sldId="256"/>
            <ac:spMk id="12" creationId="{00000000-0000-0000-0000-000000000000}"/>
          </ac:spMkLst>
        </pc:spChg>
      </pc:sldChg>
      <pc:sldChg chg="addSp delSp modSp mod setBg">
        <pc:chgData name="zafer çıldır" userId="a593ed2c8596ddd8" providerId="LiveId" clId="{C2C07A78-FBDB-4A52-8170-5605C8A7BB8F}" dt="2022-11-23T16:50:50.365" v="1792"/>
        <pc:sldMkLst>
          <pc:docMk/>
          <pc:sldMk cId="734377664" sldId="257"/>
        </pc:sldMkLst>
        <pc:spChg chg="del mod">
          <ac:chgData name="zafer çıldır" userId="a593ed2c8596ddd8" providerId="LiveId" clId="{C2C07A78-FBDB-4A52-8170-5605C8A7BB8F}" dt="2022-11-19T15:27:19.904" v="129" actId="478"/>
          <ac:spMkLst>
            <pc:docMk/>
            <pc:sldMk cId="734377664" sldId="257"/>
            <ac:spMk id="2" creationId="{00000000-0000-0000-0000-000000000000}"/>
          </ac:spMkLst>
        </pc:spChg>
        <pc:spChg chg="del">
          <ac:chgData name="zafer çıldır" userId="a593ed2c8596ddd8" providerId="LiveId" clId="{C2C07A78-FBDB-4A52-8170-5605C8A7BB8F}" dt="2022-11-19T15:27:23.431" v="130" actId="478"/>
          <ac:spMkLst>
            <pc:docMk/>
            <pc:sldMk cId="734377664" sldId="257"/>
            <ac:spMk id="3" creationId="{00000000-0000-0000-0000-000000000000}"/>
          </ac:spMkLst>
        </pc:spChg>
        <pc:spChg chg="del mod">
          <ac:chgData name="zafer çıldır" userId="a593ed2c8596ddd8" providerId="LiveId" clId="{C2C07A78-FBDB-4A52-8170-5605C8A7BB8F}" dt="2022-11-19T15:27:16.212" v="127" actId="478"/>
          <ac:spMkLst>
            <pc:docMk/>
            <pc:sldMk cId="734377664" sldId="257"/>
            <ac:spMk id="6" creationId="{00000000-0000-0000-0000-000000000000}"/>
          </ac:spMkLst>
        </pc:spChg>
        <pc:spChg chg="del">
          <ac:chgData name="zafer çıldır" userId="a593ed2c8596ddd8" providerId="LiveId" clId="{C2C07A78-FBDB-4A52-8170-5605C8A7BB8F}" dt="2022-11-19T15:27:12.418" v="124" actId="478"/>
          <ac:spMkLst>
            <pc:docMk/>
            <pc:sldMk cId="734377664" sldId="257"/>
            <ac:spMk id="8" creationId="{00000000-0000-0000-0000-000000000000}"/>
          </ac:spMkLst>
        </pc:spChg>
        <pc:spChg chg="mod">
          <ac:chgData name="zafer çıldır" userId="a593ed2c8596ddd8" providerId="LiveId" clId="{C2C07A78-FBDB-4A52-8170-5605C8A7BB8F}" dt="2022-11-23T09:23:20.165" v="343" actId="20577"/>
          <ac:spMkLst>
            <pc:docMk/>
            <pc:sldMk cId="734377664" sldId="257"/>
            <ac:spMk id="13" creationId="{00000000-0000-0000-0000-000000000000}"/>
          </ac:spMkLst>
        </pc:spChg>
        <pc:picChg chg="add mod modCrop">
          <ac:chgData name="zafer çıldır" userId="a593ed2c8596ddd8" providerId="LiveId" clId="{C2C07A78-FBDB-4A52-8170-5605C8A7BB8F}" dt="2022-11-19T15:28:09.227" v="137" actId="1076"/>
          <ac:picMkLst>
            <pc:docMk/>
            <pc:sldMk cId="734377664" sldId="257"/>
            <ac:picMk id="5" creationId="{C4445E1D-4321-8D3D-4299-98686A55854B}"/>
          </ac:picMkLst>
        </pc:picChg>
        <pc:picChg chg="del">
          <ac:chgData name="zafer çıldır" userId="a593ed2c8596ddd8" providerId="LiveId" clId="{C2C07A78-FBDB-4A52-8170-5605C8A7BB8F}" dt="2022-11-19T15:27:10.748" v="123" actId="478"/>
          <ac:picMkLst>
            <pc:docMk/>
            <pc:sldMk cId="734377664" sldId="257"/>
            <ac:picMk id="15" creationId="{00000000-0000-0000-0000-000000000000}"/>
          </ac:picMkLst>
        </pc:picChg>
      </pc:sldChg>
      <pc:sldChg chg="addSp delSp modSp mod setBg">
        <pc:chgData name="zafer çıldır" userId="a593ed2c8596ddd8" providerId="LiveId" clId="{C2C07A78-FBDB-4A52-8170-5605C8A7BB8F}" dt="2022-11-23T16:50:50.365" v="1792"/>
        <pc:sldMkLst>
          <pc:docMk/>
          <pc:sldMk cId="3919826736" sldId="258"/>
        </pc:sldMkLst>
        <pc:spChg chg="add mod">
          <ac:chgData name="zafer çıldır" userId="a593ed2c8596ddd8" providerId="LiveId" clId="{C2C07A78-FBDB-4A52-8170-5605C8A7BB8F}" dt="2022-11-19T15:36:56.190" v="159"/>
          <ac:spMkLst>
            <pc:docMk/>
            <pc:sldMk cId="3919826736" sldId="258"/>
            <ac:spMk id="3" creationId="{3BEFED72-6D77-E638-7410-A0B940D4F0B9}"/>
          </ac:spMkLst>
        </pc:spChg>
        <pc:spChg chg="mod">
          <ac:chgData name="zafer çıldır" userId="a593ed2c8596ddd8" providerId="LiveId" clId="{C2C07A78-FBDB-4A52-8170-5605C8A7BB8F}" dt="2022-11-19T15:36:44.507" v="158" actId="20577"/>
          <ac:spMkLst>
            <pc:docMk/>
            <pc:sldMk cId="3919826736" sldId="258"/>
            <ac:spMk id="6" creationId="{00000000-0000-0000-0000-000000000000}"/>
          </ac:spMkLst>
        </pc:spChg>
        <pc:spChg chg="mod">
          <ac:chgData name="zafer çıldır" userId="a593ed2c8596ddd8" providerId="LiveId" clId="{C2C07A78-FBDB-4A52-8170-5605C8A7BB8F}" dt="2022-11-23T09:31:40.943" v="353" actId="20577"/>
          <ac:spMkLst>
            <pc:docMk/>
            <pc:sldMk cId="3919826736" sldId="258"/>
            <ac:spMk id="7" creationId="{00000000-0000-0000-0000-000000000000}"/>
          </ac:spMkLst>
        </pc:spChg>
        <pc:picChg chg="del">
          <ac:chgData name="zafer çıldır" userId="a593ed2c8596ddd8" providerId="LiveId" clId="{C2C07A78-FBDB-4A52-8170-5605C8A7BB8F}" dt="2022-11-19T15:36:18.581" v="155" actId="478"/>
          <ac:picMkLst>
            <pc:docMk/>
            <pc:sldMk cId="3919826736" sldId="258"/>
            <ac:picMk id="2" creationId="{00000000-0000-0000-0000-000000000000}"/>
          </ac:picMkLst>
        </pc:picChg>
      </pc:sldChg>
      <pc:sldChg chg="addSp delSp modSp mod setBg">
        <pc:chgData name="zafer çıldır" userId="a593ed2c8596ddd8" providerId="LiveId" clId="{C2C07A78-FBDB-4A52-8170-5605C8A7BB8F}" dt="2022-11-23T16:50:50.365" v="1792"/>
        <pc:sldMkLst>
          <pc:docMk/>
          <pc:sldMk cId="4269290621" sldId="259"/>
        </pc:sldMkLst>
        <pc:spChg chg="add mod">
          <ac:chgData name="zafer çıldır" userId="a593ed2c8596ddd8" providerId="LiveId" clId="{C2C07A78-FBDB-4A52-8170-5605C8A7BB8F}" dt="2022-11-19T15:35:50.939" v="153"/>
          <ac:spMkLst>
            <pc:docMk/>
            <pc:sldMk cId="4269290621" sldId="259"/>
            <ac:spMk id="2" creationId="{1F24722C-DF8F-5C51-4575-90B293E39A5B}"/>
          </ac:spMkLst>
        </pc:spChg>
        <pc:spChg chg="add del mod">
          <ac:chgData name="zafer çıldır" userId="a593ed2c8596ddd8" providerId="LiveId" clId="{C2C07A78-FBDB-4A52-8170-5605C8A7BB8F}" dt="2022-11-19T15:35:38.556" v="152"/>
          <ac:spMkLst>
            <pc:docMk/>
            <pc:sldMk cId="4269290621" sldId="259"/>
            <ac:spMk id="4" creationId="{C7AF2B62-943E-1750-A2B7-D6959D5FBF3E}"/>
          </ac:spMkLst>
        </pc:spChg>
        <pc:spChg chg="del mod">
          <ac:chgData name="zafer çıldır" userId="a593ed2c8596ddd8" providerId="LiveId" clId="{C2C07A78-FBDB-4A52-8170-5605C8A7BB8F}" dt="2022-11-23T12:20:51.430" v="889" actId="478"/>
          <ac:spMkLst>
            <pc:docMk/>
            <pc:sldMk cId="4269290621" sldId="259"/>
            <ac:spMk id="6" creationId="{00000000-0000-0000-0000-000000000000}"/>
          </ac:spMkLst>
        </pc:spChg>
        <pc:spChg chg="add del mod">
          <ac:chgData name="zafer çıldır" userId="a593ed2c8596ddd8" providerId="LiveId" clId="{C2C07A78-FBDB-4A52-8170-5605C8A7BB8F}" dt="2022-11-19T15:35:38.304" v="151"/>
          <ac:spMkLst>
            <pc:docMk/>
            <pc:sldMk cId="4269290621" sldId="259"/>
            <ac:spMk id="8" creationId="{1A6BEA2C-9FEA-D962-1A44-543126EC4750}"/>
          </ac:spMkLst>
        </pc:spChg>
        <pc:picChg chg="del">
          <ac:chgData name="zafer çıldır" userId="a593ed2c8596ddd8" providerId="LiveId" clId="{C2C07A78-FBDB-4A52-8170-5605C8A7BB8F}" dt="2022-11-19T15:35:08.024" v="147" actId="478"/>
          <ac:picMkLst>
            <pc:docMk/>
            <pc:sldMk cId="4269290621" sldId="259"/>
            <ac:picMk id="3" creationId="{00000000-0000-0000-0000-000000000000}"/>
          </ac:picMkLst>
        </pc:picChg>
      </pc:sldChg>
      <pc:sldChg chg="modSp mod setBg">
        <pc:chgData name="zafer çıldır" userId="a593ed2c8596ddd8" providerId="LiveId" clId="{C2C07A78-FBDB-4A52-8170-5605C8A7BB8F}" dt="2022-11-23T16:50:50.365" v="1792"/>
        <pc:sldMkLst>
          <pc:docMk/>
          <pc:sldMk cId="3922577557" sldId="260"/>
        </pc:sldMkLst>
        <pc:spChg chg="mod">
          <ac:chgData name="zafer çıldır" userId="a593ed2c8596ddd8" providerId="LiveId" clId="{C2C07A78-FBDB-4A52-8170-5605C8A7BB8F}" dt="2022-11-19T15:36:07.479" v="154"/>
          <ac:spMkLst>
            <pc:docMk/>
            <pc:sldMk cId="3922577557" sldId="260"/>
            <ac:spMk id="4" creationId="{00000000-0000-0000-0000-000000000000}"/>
          </ac:spMkLst>
        </pc:spChg>
      </pc:sldChg>
      <pc:sldChg chg="delSp modSp mod setBg">
        <pc:chgData name="zafer çıldır" userId="a593ed2c8596ddd8" providerId="LiveId" clId="{C2C07A78-FBDB-4A52-8170-5605C8A7BB8F}" dt="2022-11-23T16:50:50.365" v="1792"/>
        <pc:sldMkLst>
          <pc:docMk/>
          <pc:sldMk cId="330251389" sldId="261"/>
        </pc:sldMkLst>
        <pc:spChg chg="mod">
          <ac:chgData name="zafer çıldır" userId="a593ed2c8596ddd8" providerId="LiveId" clId="{C2C07A78-FBDB-4A52-8170-5605C8A7BB8F}" dt="2022-11-19T15:29:47.235" v="146" actId="207"/>
          <ac:spMkLst>
            <pc:docMk/>
            <pc:sldMk cId="330251389" sldId="261"/>
            <ac:spMk id="4" creationId="{00000000-0000-0000-0000-000000000000}"/>
          </ac:spMkLst>
        </pc:spChg>
        <pc:spChg chg="mod">
          <ac:chgData name="zafer çıldır" userId="a593ed2c8596ddd8" providerId="LiveId" clId="{C2C07A78-FBDB-4A52-8170-5605C8A7BB8F}" dt="2022-11-19T15:29:10.350" v="141" actId="20577"/>
          <ac:spMkLst>
            <pc:docMk/>
            <pc:sldMk cId="330251389" sldId="261"/>
            <ac:spMk id="5" creationId="{00000000-0000-0000-0000-000000000000}"/>
          </ac:spMkLst>
        </pc:spChg>
        <pc:spChg chg="del">
          <ac:chgData name="zafer çıldır" userId="a593ed2c8596ddd8" providerId="LiveId" clId="{C2C07A78-FBDB-4A52-8170-5605C8A7BB8F}" dt="2022-11-19T15:28:35.534" v="139" actId="478"/>
          <ac:spMkLst>
            <pc:docMk/>
            <pc:sldMk cId="330251389" sldId="261"/>
            <ac:spMk id="6" creationId="{00000000-0000-0000-0000-000000000000}"/>
          </ac:spMkLst>
        </pc:spChg>
        <pc:spChg chg="del">
          <ac:chgData name="zafer çıldır" userId="a593ed2c8596ddd8" providerId="LiveId" clId="{C2C07A78-FBDB-4A52-8170-5605C8A7BB8F}" dt="2022-11-19T15:28:31.516" v="138" actId="478"/>
          <ac:spMkLst>
            <pc:docMk/>
            <pc:sldMk cId="330251389" sldId="261"/>
            <ac:spMk id="7" creationId="{00000000-0000-0000-0000-000000000000}"/>
          </ac:spMkLst>
        </pc:spChg>
      </pc:sldChg>
      <pc:sldChg chg="modSp mod setBg">
        <pc:chgData name="zafer çıldır" userId="a593ed2c8596ddd8" providerId="LiveId" clId="{C2C07A78-FBDB-4A52-8170-5605C8A7BB8F}" dt="2022-11-23T16:50:50.365" v="1792"/>
        <pc:sldMkLst>
          <pc:docMk/>
          <pc:sldMk cId="3198371370" sldId="262"/>
        </pc:sldMkLst>
        <pc:spChg chg="mod">
          <ac:chgData name="zafer çıldır" userId="a593ed2c8596ddd8" providerId="LiveId" clId="{C2C07A78-FBDB-4A52-8170-5605C8A7BB8F}" dt="2022-11-19T15:37:25.102" v="163"/>
          <ac:spMkLst>
            <pc:docMk/>
            <pc:sldMk cId="3198371370" sldId="262"/>
            <ac:spMk id="4" creationId="{00000000-0000-0000-0000-000000000000}"/>
          </ac:spMkLst>
        </pc:spChg>
        <pc:spChg chg="mod">
          <ac:chgData name="zafer çıldır" userId="a593ed2c8596ddd8" providerId="LiveId" clId="{C2C07A78-FBDB-4A52-8170-5605C8A7BB8F}" dt="2022-11-19T15:37:10.205" v="162" actId="20577"/>
          <ac:spMkLst>
            <pc:docMk/>
            <pc:sldMk cId="3198371370" sldId="262"/>
            <ac:spMk id="5" creationId="{00000000-0000-0000-0000-000000000000}"/>
          </ac:spMkLst>
        </pc:spChg>
        <pc:spChg chg="mod">
          <ac:chgData name="zafer çıldır" userId="a593ed2c8596ddd8" providerId="LiveId" clId="{C2C07A78-FBDB-4A52-8170-5605C8A7BB8F}" dt="2022-11-23T09:32:01.438" v="361" actId="20577"/>
          <ac:spMkLst>
            <pc:docMk/>
            <pc:sldMk cId="3198371370" sldId="262"/>
            <ac:spMk id="6" creationId="{00000000-0000-0000-0000-000000000000}"/>
          </ac:spMkLst>
        </pc:spChg>
      </pc:sldChg>
      <pc:sldChg chg="modSp mod setBg">
        <pc:chgData name="zafer çıldır" userId="a593ed2c8596ddd8" providerId="LiveId" clId="{C2C07A78-FBDB-4A52-8170-5605C8A7BB8F}" dt="2022-11-23T16:50:50.365" v="1792"/>
        <pc:sldMkLst>
          <pc:docMk/>
          <pc:sldMk cId="1339719981" sldId="263"/>
        </pc:sldMkLst>
        <pc:spChg chg="mod">
          <ac:chgData name="zafer çıldır" userId="a593ed2c8596ddd8" providerId="LiveId" clId="{C2C07A78-FBDB-4A52-8170-5605C8A7BB8F}" dt="2022-11-19T15:37:52.233" v="167"/>
          <ac:spMkLst>
            <pc:docMk/>
            <pc:sldMk cId="1339719981" sldId="263"/>
            <ac:spMk id="4" creationId="{00000000-0000-0000-0000-000000000000}"/>
          </ac:spMkLst>
        </pc:spChg>
        <pc:spChg chg="mod">
          <ac:chgData name="zafer çıldır" userId="a593ed2c8596ddd8" providerId="LiveId" clId="{C2C07A78-FBDB-4A52-8170-5605C8A7BB8F}" dt="2022-11-19T15:37:32.567" v="165" actId="20577"/>
          <ac:spMkLst>
            <pc:docMk/>
            <pc:sldMk cId="1339719981" sldId="263"/>
            <ac:spMk id="5" creationId="{00000000-0000-0000-0000-000000000000}"/>
          </ac:spMkLst>
        </pc:spChg>
        <pc:spChg chg="mod">
          <ac:chgData name="zafer çıldır" userId="a593ed2c8596ddd8" providerId="LiveId" clId="{C2C07A78-FBDB-4A52-8170-5605C8A7BB8F}" dt="2022-11-23T09:32:11.662" v="369" actId="20577"/>
          <ac:spMkLst>
            <pc:docMk/>
            <pc:sldMk cId="1339719981" sldId="263"/>
            <ac:spMk id="6" creationId="{00000000-0000-0000-0000-000000000000}"/>
          </ac:spMkLst>
        </pc:spChg>
      </pc:sldChg>
      <pc:sldChg chg="addSp delSp modSp mod setBg">
        <pc:chgData name="zafer çıldır" userId="a593ed2c8596ddd8" providerId="LiveId" clId="{C2C07A78-FBDB-4A52-8170-5605C8A7BB8F}" dt="2022-11-23T16:50:50.365" v="1792"/>
        <pc:sldMkLst>
          <pc:docMk/>
          <pc:sldMk cId="3862018247" sldId="264"/>
        </pc:sldMkLst>
        <pc:spChg chg="add mod">
          <ac:chgData name="zafer çıldır" userId="a593ed2c8596ddd8" providerId="LiveId" clId="{C2C07A78-FBDB-4A52-8170-5605C8A7BB8F}" dt="2022-11-23T16:47:36.214" v="1778" actId="20577"/>
          <ac:spMkLst>
            <pc:docMk/>
            <pc:sldMk cId="3862018247" sldId="264"/>
            <ac:spMk id="4" creationId="{7FE50D40-C80F-4010-D89B-49EE8E65C1E4}"/>
          </ac:spMkLst>
        </pc:spChg>
        <pc:spChg chg="mod">
          <ac:chgData name="zafer çıldır" userId="a593ed2c8596ddd8" providerId="LiveId" clId="{C2C07A78-FBDB-4A52-8170-5605C8A7BB8F}" dt="2022-11-19T15:39:12.715" v="177" actId="20577"/>
          <ac:spMkLst>
            <pc:docMk/>
            <pc:sldMk cId="3862018247" sldId="264"/>
            <ac:spMk id="5" creationId="{00000000-0000-0000-0000-000000000000}"/>
          </ac:spMkLst>
        </pc:spChg>
        <pc:spChg chg="mod">
          <ac:chgData name="zafer çıldır" userId="a593ed2c8596ddd8" providerId="LiveId" clId="{C2C07A78-FBDB-4A52-8170-5605C8A7BB8F}" dt="2022-11-23T09:32:21.984" v="377" actId="20577"/>
          <ac:spMkLst>
            <pc:docMk/>
            <pc:sldMk cId="3862018247" sldId="264"/>
            <ac:spMk id="6" creationId="{00000000-0000-0000-0000-000000000000}"/>
          </ac:spMkLst>
        </pc:spChg>
        <pc:picChg chg="del">
          <ac:chgData name="zafer çıldır" userId="a593ed2c8596ddd8" providerId="LiveId" clId="{C2C07A78-FBDB-4A52-8170-5605C8A7BB8F}" dt="2022-11-19T15:37:58.833" v="168" actId="478"/>
          <ac:picMkLst>
            <pc:docMk/>
            <pc:sldMk cId="3862018247" sldId="264"/>
            <ac:picMk id="2" creationId="{00000000-0000-0000-0000-000000000000}"/>
          </ac:picMkLst>
        </pc:picChg>
        <pc:picChg chg="add del">
          <ac:chgData name="zafer çıldır" userId="a593ed2c8596ddd8" providerId="LiveId" clId="{C2C07A78-FBDB-4A52-8170-5605C8A7BB8F}" dt="2022-11-19T15:38:49.773" v="171"/>
          <ac:picMkLst>
            <pc:docMk/>
            <pc:sldMk cId="3862018247" sldId="264"/>
            <ac:picMk id="3" creationId="{C4849055-1A82-FA2F-2F35-3ED60E02C251}"/>
          </ac:picMkLst>
        </pc:picChg>
      </pc:sldChg>
      <pc:sldChg chg="modSp mod setBg">
        <pc:chgData name="zafer çıldır" userId="a593ed2c8596ddd8" providerId="LiveId" clId="{C2C07A78-FBDB-4A52-8170-5605C8A7BB8F}" dt="2022-11-23T16:50:50.365" v="1792"/>
        <pc:sldMkLst>
          <pc:docMk/>
          <pc:sldMk cId="1408111466" sldId="265"/>
        </pc:sldMkLst>
        <pc:spChg chg="mod">
          <ac:chgData name="zafer çıldır" userId="a593ed2c8596ddd8" providerId="LiveId" clId="{C2C07A78-FBDB-4A52-8170-5605C8A7BB8F}" dt="2022-11-23T16:32:07.395" v="1205" actId="20577"/>
          <ac:spMkLst>
            <pc:docMk/>
            <pc:sldMk cId="1408111466" sldId="265"/>
            <ac:spMk id="4" creationId="{00000000-0000-0000-0000-000000000000}"/>
          </ac:spMkLst>
        </pc:spChg>
        <pc:spChg chg="mod">
          <ac:chgData name="zafer çıldır" userId="a593ed2c8596ddd8" providerId="LiveId" clId="{C2C07A78-FBDB-4A52-8170-5605C8A7BB8F}" dt="2022-11-23T16:30:59.040" v="1196" actId="20577"/>
          <ac:spMkLst>
            <pc:docMk/>
            <pc:sldMk cId="1408111466" sldId="265"/>
            <ac:spMk id="5" creationId="{00000000-0000-0000-0000-000000000000}"/>
          </ac:spMkLst>
        </pc:spChg>
        <pc:spChg chg="mod">
          <ac:chgData name="zafer çıldır" userId="a593ed2c8596ddd8" providerId="LiveId" clId="{C2C07A78-FBDB-4A52-8170-5605C8A7BB8F}" dt="2022-11-23T16:45:05.997" v="1766"/>
          <ac:spMkLst>
            <pc:docMk/>
            <pc:sldMk cId="1408111466" sldId="265"/>
            <ac:spMk id="7" creationId="{00000000-0000-0000-0000-000000000000}"/>
          </ac:spMkLst>
        </pc:spChg>
      </pc:sldChg>
      <pc:sldChg chg="addSp delSp modSp mod setBg">
        <pc:chgData name="zafer çıldır" userId="a593ed2c8596ddd8" providerId="LiveId" clId="{C2C07A78-FBDB-4A52-8170-5605C8A7BB8F}" dt="2022-11-23T16:52:22.363" v="1815" actId="20577"/>
        <pc:sldMkLst>
          <pc:docMk/>
          <pc:sldMk cId="1162711582" sldId="266"/>
        </pc:sldMkLst>
        <pc:spChg chg="mod">
          <ac:chgData name="zafer çıldır" userId="a593ed2c8596ddd8" providerId="LiveId" clId="{C2C07A78-FBDB-4A52-8170-5605C8A7BB8F}" dt="2022-11-23T16:52:14.014" v="1806" actId="20577"/>
          <ac:spMkLst>
            <pc:docMk/>
            <pc:sldMk cId="1162711582" sldId="266"/>
            <ac:spMk id="5" creationId="{00000000-0000-0000-0000-000000000000}"/>
          </ac:spMkLst>
        </pc:spChg>
        <pc:spChg chg="mod">
          <ac:chgData name="zafer çıldır" userId="a593ed2c8596ddd8" providerId="LiveId" clId="{C2C07A78-FBDB-4A52-8170-5605C8A7BB8F}" dt="2022-11-23T16:52:22.363" v="1815" actId="20577"/>
          <ac:spMkLst>
            <pc:docMk/>
            <pc:sldMk cId="1162711582" sldId="266"/>
            <ac:spMk id="6" creationId="{00000000-0000-0000-0000-000000000000}"/>
          </ac:spMkLst>
        </pc:spChg>
        <pc:picChg chg="del">
          <ac:chgData name="zafer çıldır" userId="a593ed2c8596ddd8" providerId="LiveId" clId="{C2C07A78-FBDB-4A52-8170-5605C8A7BB8F}" dt="2022-11-23T16:48:14.718" v="1779" actId="478"/>
          <ac:picMkLst>
            <pc:docMk/>
            <pc:sldMk cId="1162711582" sldId="266"/>
            <ac:picMk id="3" creationId="{00000000-0000-0000-0000-000000000000}"/>
          </ac:picMkLst>
        </pc:picChg>
        <pc:picChg chg="add del mod modCrop">
          <ac:chgData name="zafer çıldır" userId="a593ed2c8596ddd8" providerId="LiveId" clId="{C2C07A78-FBDB-4A52-8170-5605C8A7BB8F}" dt="2022-11-23T16:49:09.980" v="1785" actId="478"/>
          <ac:picMkLst>
            <pc:docMk/>
            <pc:sldMk cId="1162711582" sldId="266"/>
            <ac:picMk id="4" creationId="{3509E799-F76F-7464-6455-11A8ED18F068}"/>
          </ac:picMkLst>
        </pc:picChg>
        <pc:picChg chg="add mod modCrop">
          <ac:chgData name="zafer çıldır" userId="a593ed2c8596ddd8" providerId="LiveId" clId="{C2C07A78-FBDB-4A52-8170-5605C8A7BB8F}" dt="2022-11-23T16:51:09.982" v="1793" actId="1076"/>
          <ac:picMkLst>
            <pc:docMk/>
            <pc:sldMk cId="1162711582" sldId="266"/>
            <ac:picMk id="8" creationId="{AA2F8B6E-E194-FFDB-6A59-2C81092C0D76}"/>
          </ac:picMkLst>
        </pc:picChg>
      </pc:sldChg>
      <pc:sldChg chg="del">
        <pc:chgData name="zafer çıldır" userId="a593ed2c8596ddd8" providerId="LiveId" clId="{C2C07A78-FBDB-4A52-8170-5605C8A7BB8F}" dt="2022-11-23T16:47:05.887" v="1776" actId="2696"/>
        <pc:sldMkLst>
          <pc:docMk/>
          <pc:sldMk cId="597358299" sldId="267"/>
        </pc:sldMkLst>
      </pc:sldChg>
      <pc:sldChg chg="del">
        <pc:chgData name="zafer çıldır" userId="a593ed2c8596ddd8" providerId="LiveId" clId="{C2C07A78-FBDB-4A52-8170-5605C8A7BB8F}" dt="2022-11-23T16:46:28.155" v="1773" actId="2696"/>
        <pc:sldMkLst>
          <pc:docMk/>
          <pc:sldMk cId="999174078" sldId="269"/>
        </pc:sldMkLst>
      </pc:sldChg>
      <pc:sldChg chg="del">
        <pc:chgData name="zafer çıldır" userId="a593ed2c8596ddd8" providerId="LiveId" clId="{C2C07A78-FBDB-4A52-8170-5605C8A7BB8F}" dt="2022-11-23T16:46:53.720" v="1774" actId="2696"/>
        <pc:sldMkLst>
          <pc:docMk/>
          <pc:sldMk cId="2754998932" sldId="270"/>
        </pc:sldMkLst>
      </pc:sldChg>
      <pc:sldChg chg="del">
        <pc:chgData name="zafer çıldır" userId="a593ed2c8596ddd8" providerId="LiveId" clId="{C2C07A78-FBDB-4A52-8170-5605C8A7BB8F}" dt="2022-11-23T16:47:02.134" v="1775" actId="2696"/>
        <pc:sldMkLst>
          <pc:docMk/>
          <pc:sldMk cId="2514626463" sldId="271"/>
        </pc:sldMkLst>
      </pc:sldChg>
      <pc:sldChg chg="addSp modSp add mod setBg">
        <pc:chgData name="zafer çıldır" userId="a593ed2c8596ddd8" providerId="LiveId" clId="{C2C07A78-FBDB-4A52-8170-5605C8A7BB8F}" dt="2022-11-23T16:50:50.365" v="1792"/>
        <pc:sldMkLst>
          <pc:docMk/>
          <pc:sldMk cId="3332185340" sldId="272"/>
        </pc:sldMkLst>
        <pc:spChg chg="add mod">
          <ac:chgData name="zafer çıldır" userId="a593ed2c8596ddd8" providerId="LiveId" clId="{C2C07A78-FBDB-4A52-8170-5605C8A7BB8F}" dt="2022-11-23T09:32:33.360" v="379" actId="20577"/>
          <ac:spMkLst>
            <pc:docMk/>
            <pc:sldMk cId="3332185340" sldId="272"/>
            <ac:spMk id="2" creationId="{0EE8FA3B-95E7-4397-A37E-DA899DA1A344}"/>
          </ac:spMkLst>
        </pc:spChg>
        <pc:spChg chg="mod">
          <ac:chgData name="zafer çıldır" userId="a593ed2c8596ddd8" providerId="LiveId" clId="{C2C07A78-FBDB-4A52-8170-5605C8A7BB8F}" dt="2022-11-19T15:39:28.296" v="180" actId="20577"/>
          <ac:spMkLst>
            <pc:docMk/>
            <pc:sldMk cId="3332185340" sldId="272"/>
            <ac:spMk id="5" creationId="{00000000-0000-0000-0000-000000000000}"/>
          </ac:spMkLst>
        </pc:spChg>
        <pc:spChg chg="mod">
          <ac:chgData name="zafer çıldır" userId="a593ed2c8596ddd8" providerId="LiveId" clId="{C2C07A78-FBDB-4A52-8170-5605C8A7BB8F}" dt="2022-11-23T09:32:45.463" v="389" actId="20577"/>
          <ac:spMkLst>
            <pc:docMk/>
            <pc:sldMk cId="3332185340" sldId="272"/>
            <ac:spMk id="6" creationId="{00000000-0000-0000-0000-000000000000}"/>
          </ac:spMkLst>
        </pc:spChg>
      </pc:sldChg>
      <pc:sldChg chg="modSp add mod setBg">
        <pc:chgData name="zafer çıldır" userId="a593ed2c8596ddd8" providerId="LiveId" clId="{C2C07A78-FBDB-4A52-8170-5605C8A7BB8F}" dt="2022-11-23T16:50:50.365" v="1792"/>
        <pc:sldMkLst>
          <pc:docMk/>
          <pc:sldMk cId="2126104711" sldId="273"/>
        </pc:sldMkLst>
        <pc:spChg chg="mod">
          <ac:chgData name="zafer çıldır" userId="a593ed2c8596ddd8" providerId="LiveId" clId="{C2C07A78-FBDB-4A52-8170-5605C8A7BB8F}" dt="2022-11-19T15:39:54.508" v="182"/>
          <ac:spMkLst>
            <pc:docMk/>
            <pc:sldMk cId="2126104711" sldId="273"/>
            <ac:spMk id="2" creationId="{0EE8FA3B-95E7-4397-A37E-DA899DA1A344}"/>
          </ac:spMkLst>
        </pc:spChg>
        <pc:spChg chg="mod">
          <ac:chgData name="zafer çıldır" userId="a593ed2c8596ddd8" providerId="LiveId" clId="{C2C07A78-FBDB-4A52-8170-5605C8A7BB8F}" dt="2022-11-19T15:40:00.758" v="184" actId="20577"/>
          <ac:spMkLst>
            <pc:docMk/>
            <pc:sldMk cId="2126104711" sldId="273"/>
            <ac:spMk id="5" creationId="{00000000-0000-0000-0000-000000000000}"/>
          </ac:spMkLst>
        </pc:spChg>
        <pc:spChg chg="mod">
          <ac:chgData name="zafer çıldır" userId="a593ed2c8596ddd8" providerId="LiveId" clId="{C2C07A78-FBDB-4A52-8170-5605C8A7BB8F}" dt="2022-11-23T09:35:22.381" v="403" actId="20577"/>
          <ac:spMkLst>
            <pc:docMk/>
            <pc:sldMk cId="2126104711" sldId="273"/>
            <ac:spMk id="6" creationId="{00000000-0000-0000-0000-000000000000}"/>
          </ac:spMkLst>
        </pc:spChg>
      </pc:sldChg>
      <pc:sldChg chg="modSp add mod setBg">
        <pc:chgData name="zafer çıldır" userId="a593ed2c8596ddd8" providerId="LiveId" clId="{C2C07A78-FBDB-4A52-8170-5605C8A7BB8F}" dt="2022-11-23T16:50:50.365" v="1792"/>
        <pc:sldMkLst>
          <pc:docMk/>
          <pc:sldMk cId="203192306" sldId="274"/>
        </pc:sldMkLst>
        <pc:spChg chg="mod">
          <ac:chgData name="zafer çıldır" userId="a593ed2c8596ddd8" providerId="LiveId" clId="{C2C07A78-FBDB-4A52-8170-5605C8A7BB8F}" dt="2022-11-19T15:40:12.970" v="185"/>
          <ac:spMkLst>
            <pc:docMk/>
            <pc:sldMk cId="203192306" sldId="274"/>
            <ac:spMk id="2" creationId="{0EE8FA3B-95E7-4397-A37E-DA899DA1A344}"/>
          </ac:spMkLst>
        </pc:spChg>
        <pc:spChg chg="mod">
          <ac:chgData name="zafer çıldır" userId="a593ed2c8596ddd8" providerId="LiveId" clId="{C2C07A78-FBDB-4A52-8170-5605C8A7BB8F}" dt="2022-11-19T15:40:17.125" v="188" actId="20577"/>
          <ac:spMkLst>
            <pc:docMk/>
            <pc:sldMk cId="203192306" sldId="274"/>
            <ac:spMk id="5" creationId="{00000000-0000-0000-0000-000000000000}"/>
          </ac:spMkLst>
        </pc:spChg>
        <pc:spChg chg="mod">
          <ac:chgData name="zafer çıldır" userId="a593ed2c8596ddd8" providerId="LiveId" clId="{C2C07A78-FBDB-4A52-8170-5605C8A7BB8F}" dt="2022-11-23T09:35:56.117" v="417" actId="20577"/>
          <ac:spMkLst>
            <pc:docMk/>
            <pc:sldMk cId="203192306" sldId="274"/>
            <ac:spMk id="6" creationId="{00000000-0000-0000-0000-000000000000}"/>
          </ac:spMkLst>
        </pc:spChg>
      </pc:sldChg>
      <pc:sldChg chg="modSp add mod setBg">
        <pc:chgData name="zafer çıldır" userId="a593ed2c8596ddd8" providerId="LiveId" clId="{C2C07A78-FBDB-4A52-8170-5605C8A7BB8F}" dt="2022-11-23T16:50:50.365" v="1792"/>
        <pc:sldMkLst>
          <pc:docMk/>
          <pc:sldMk cId="821054167" sldId="275"/>
        </pc:sldMkLst>
        <pc:spChg chg="mod">
          <ac:chgData name="zafer çıldır" userId="a593ed2c8596ddd8" providerId="LiveId" clId="{C2C07A78-FBDB-4A52-8170-5605C8A7BB8F}" dt="2022-11-23T09:36:14.570" v="418" actId="20577"/>
          <ac:spMkLst>
            <pc:docMk/>
            <pc:sldMk cId="821054167" sldId="275"/>
            <ac:spMk id="2" creationId="{0EE8FA3B-95E7-4397-A37E-DA899DA1A344}"/>
          </ac:spMkLst>
        </pc:spChg>
        <pc:spChg chg="mod">
          <ac:chgData name="zafer çıldır" userId="a593ed2c8596ddd8" providerId="LiveId" clId="{C2C07A78-FBDB-4A52-8170-5605C8A7BB8F}" dt="2022-11-19T15:40:50.554" v="192" actId="20577"/>
          <ac:spMkLst>
            <pc:docMk/>
            <pc:sldMk cId="821054167" sldId="275"/>
            <ac:spMk id="5" creationId="{00000000-0000-0000-0000-000000000000}"/>
          </ac:spMkLst>
        </pc:spChg>
        <pc:spChg chg="mod">
          <ac:chgData name="zafer çıldır" userId="a593ed2c8596ddd8" providerId="LiveId" clId="{C2C07A78-FBDB-4A52-8170-5605C8A7BB8F}" dt="2022-11-23T09:36:43.343" v="426" actId="20577"/>
          <ac:spMkLst>
            <pc:docMk/>
            <pc:sldMk cId="821054167" sldId="275"/>
            <ac:spMk id="6" creationId="{00000000-0000-0000-0000-000000000000}"/>
          </ac:spMkLst>
        </pc:spChg>
      </pc:sldChg>
      <pc:sldChg chg="addSp delSp modSp add mod setBg">
        <pc:chgData name="zafer çıldır" userId="a593ed2c8596ddd8" providerId="LiveId" clId="{C2C07A78-FBDB-4A52-8170-5605C8A7BB8F}" dt="2022-11-23T16:56:45.191" v="1901" actId="1036"/>
        <pc:sldMkLst>
          <pc:docMk/>
          <pc:sldMk cId="1538266502" sldId="276"/>
        </pc:sldMkLst>
        <pc:spChg chg="del mod">
          <ac:chgData name="zafer çıldır" userId="a593ed2c8596ddd8" providerId="LiveId" clId="{C2C07A78-FBDB-4A52-8170-5605C8A7BB8F}" dt="2022-11-19T15:43:53.870" v="195" actId="478"/>
          <ac:spMkLst>
            <pc:docMk/>
            <pc:sldMk cId="1538266502" sldId="276"/>
            <ac:spMk id="2" creationId="{0EE8FA3B-95E7-4397-A37E-DA899DA1A344}"/>
          </ac:spMkLst>
        </pc:spChg>
        <pc:spChg chg="add mod">
          <ac:chgData name="zafer çıldır" userId="a593ed2c8596ddd8" providerId="LiveId" clId="{C2C07A78-FBDB-4A52-8170-5605C8A7BB8F}" dt="2022-11-23T12:38:34.825" v="1087" actId="207"/>
          <ac:spMkLst>
            <pc:docMk/>
            <pc:sldMk cId="1538266502" sldId="276"/>
            <ac:spMk id="2" creationId="{D9BE8CEE-1CB8-2ED4-F825-6C1984F88D3D}"/>
          </ac:spMkLst>
        </pc:spChg>
        <pc:spChg chg="add mod">
          <ac:chgData name="zafer çıldır" userId="a593ed2c8596ddd8" providerId="LiveId" clId="{C2C07A78-FBDB-4A52-8170-5605C8A7BB8F}" dt="2022-11-23T11:18:44.339" v="847" actId="1076"/>
          <ac:spMkLst>
            <pc:docMk/>
            <pc:sldMk cId="1538266502" sldId="276"/>
            <ac:spMk id="3" creationId="{9FB0B64C-DF01-E759-EA32-24D4F96469B8}"/>
          </ac:spMkLst>
        </pc:spChg>
        <pc:spChg chg="add mod">
          <ac:chgData name="zafer çıldır" userId="a593ed2c8596ddd8" providerId="LiveId" clId="{C2C07A78-FBDB-4A52-8170-5605C8A7BB8F}" dt="2022-11-23T12:38:00.997" v="1079" actId="207"/>
          <ac:spMkLst>
            <pc:docMk/>
            <pc:sldMk cId="1538266502" sldId="276"/>
            <ac:spMk id="4" creationId="{18D358F8-78B1-5F3C-1EDB-BA37536F2BD3}"/>
          </ac:spMkLst>
        </pc:spChg>
        <pc:spChg chg="mod">
          <ac:chgData name="zafer çıldır" userId="a593ed2c8596ddd8" providerId="LiveId" clId="{C2C07A78-FBDB-4A52-8170-5605C8A7BB8F}" dt="2022-11-23T12:26:08.483" v="959" actId="1076"/>
          <ac:spMkLst>
            <pc:docMk/>
            <pc:sldMk cId="1538266502" sldId="276"/>
            <ac:spMk id="5" creationId="{00000000-0000-0000-0000-000000000000}"/>
          </ac:spMkLst>
        </pc:spChg>
        <pc:spChg chg="mod">
          <ac:chgData name="zafer çıldır" userId="a593ed2c8596ddd8" providerId="LiveId" clId="{C2C07A78-FBDB-4A52-8170-5605C8A7BB8F}" dt="2022-11-23T12:29:33.994" v="995" actId="1076"/>
          <ac:spMkLst>
            <pc:docMk/>
            <pc:sldMk cId="1538266502" sldId="276"/>
            <ac:spMk id="6" creationId="{00000000-0000-0000-0000-000000000000}"/>
          </ac:spMkLst>
        </pc:spChg>
        <pc:spChg chg="add mod">
          <ac:chgData name="zafer çıldır" userId="a593ed2c8596ddd8" providerId="LiveId" clId="{C2C07A78-FBDB-4A52-8170-5605C8A7BB8F}" dt="2022-11-23T12:37:52.668" v="1077" actId="207"/>
          <ac:spMkLst>
            <pc:docMk/>
            <pc:sldMk cId="1538266502" sldId="276"/>
            <ac:spMk id="7" creationId="{C7615CD0-B901-5A5E-F466-D45686047EEF}"/>
          </ac:spMkLst>
        </pc:spChg>
        <pc:spChg chg="add mod">
          <ac:chgData name="zafer çıldır" userId="a593ed2c8596ddd8" providerId="LiveId" clId="{C2C07A78-FBDB-4A52-8170-5605C8A7BB8F}" dt="2022-11-23T12:38:31.118" v="1086" actId="207"/>
          <ac:spMkLst>
            <pc:docMk/>
            <pc:sldMk cId="1538266502" sldId="276"/>
            <ac:spMk id="8" creationId="{878076CF-68A9-5663-095D-151920718D60}"/>
          </ac:spMkLst>
        </pc:spChg>
        <pc:spChg chg="add mod">
          <ac:chgData name="zafer çıldır" userId="a593ed2c8596ddd8" providerId="LiveId" clId="{C2C07A78-FBDB-4A52-8170-5605C8A7BB8F}" dt="2022-11-23T12:38:07.714" v="1081" actId="207"/>
          <ac:spMkLst>
            <pc:docMk/>
            <pc:sldMk cId="1538266502" sldId="276"/>
            <ac:spMk id="10" creationId="{1B3BF4E5-727A-D001-6D2A-A0CE07874F09}"/>
          </ac:spMkLst>
        </pc:spChg>
        <pc:spChg chg="add mod">
          <ac:chgData name="zafer çıldır" userId="a593ed2c8596ddd8" providerId="LiveId" clId="{C2C07A78-FBDB-4A52-8170-5605C8A7BB8F}" dt="2022-11-23T12:38:23.400" v="1084" actId="207"/>
          <ac:spMkLst>
            <pc:docMk/>
            <pc:sldMk cId="1538266502" sldId="276"/>
            <ac:spMk id="11" creationId="{F2EC9E0E-EB13-4D15-B2F3-12E09DB5A53A}"/>
          </ac:spMkLst>
        </pc:spChg>
        <pc:spChg chg="add mod">
          <ac:chgData name="zafer çıldır" userId="a593ed2c8596ddd8" providerId="LiveId" clId="{C2C07A78-FBDB-4A52-8170-5605C8A7BB8F}" dt="2022-11-23T12:38:39.002" v="1088" actId="207"/>
          <ac:spMkLst>
            <pc:docMk/>
            <pc:sldMk cId="1538266502" sldId="276"/>
            <ac:spMk id="12" creationId="{ED55664B-796A-1690-5F18-C17BC13C32AF}"/>
          </ac:spMkLst>
        </pc:spChg>
        <pc:spChg chg="add mod">
          <ac:chgData name="zafer çıldır" userId="a593ed2c8596ddd8" providerId="LiveId" clId="{C2C07A78-FBDB-4A52-8170-5605C8A7BB8F}" dt="2022-11-23T12:38:27.634" v="1085" actId="207"/>
          <ac:spMkLst>
            <pc:docMk/>
            <pc:sldMk cId="1538266502" sldId="276"/>
            <ac:spMk id="14" creationId="{32B37928-C6C7-5767-4A26-C19DDAB7FA59}"/>
          </ac:spMkLst>
        </pc:spChg>
        <pc:spChg chg="add mod">
          <ac:chgData name="zafer çıldır" userId="a593ed2c8596ddd8" providerId="LiveId" clId="{C2C07A78-FBDB-4A52-8170-5605C8A7BB8F}" dt="2022-11-23T12:38:19.483" v="1083" actId="207"/>
          <ac:spMkLst>
            <pc:docMk/>
            <pc:sldMk cId="1538266502" sldId="276"/>
            <ac:spMk id="15" creationId="{8A0C4E8E-2298-6CFC-6CC6-AF13933C7219}"/>
          </ac:spMkLst>
        </pc:spChg>
        <pc:spChg chg="add mod">
          <ac:chgData name="zafer çıldır" userId="a593ed2c8596ddd8" providerId="LiveId" clId="{C2C07A78-FBDB-4A52-8170-5605C8A7BB8F}" dt="2022-11-23T12:38:14.504" v="1082" actId="207"/>
          <ac:spMkLst>
            <pc:docMk/>
            <pc:sldMk cId="1538266502" sldId="276"/>
            <ac:spMk id="16" creationId="{16A46F51-2031-C68F-3DD9-270CE92AB078}"/>
          </ac:spMkLst>
        </pc:spChg>
        <pc:spChg chg="add mod">
          <ac:chgData name="zafer çıldır" userId="a593ed2c8596ddd8" providerId="LiveId" clId="{C2C07A78-FBDB-4A52-8170-5605C8A7BB8F}" dt="2022-11-23T12:38:04.298" v="1080" actId="207"/>
          <ac:spMkLst>
            <pc:docMk/>
            <pc:sldMk cId="1538266502" sldId="276"/>
            <ac:spMk id="18" creationId="{3081F8AA-3615-033A-E153-87A925C4068B}"/>
          </ac:spMkLst>
        </pc:spChg>
        <pc:spChg chg="add mod">
          <ac:chgData name="zafer çıldır" userId="a593ed2c8596ddd8" providerId="LiveId" clId="{C2C07A78-FBDB-4A52-8170-5605C8A7BB8F}" dt="2022-11-23T12:37:56.637" v="1078" actId="207"/>
          <ac:spMkLst>
            <pc:docMk/>
            <pc:sldMk cId="1538266502" sldId="276"/>
            <ac:spMk id="20" creationId="{13419377-C173-AE99-CA00-7584D620D3D6}"/>
          </ac:spMkLst>
        </pc:spChg>
        <pc:spChg chg="add del mod">
          <ac:chgData name="zafer çıldır" userId="a593ed2c8596ddd8" providerId="LiveId" clId="{C2C07A78-FBDB-4A52-8170-5605C8A7BB8F}" dt="2022-11-23T12:33:49.799" v="1033" actId="478"/>
          <ac:spMkLst>
            <pc:docMk/>
            <pc:sldMk cId="1538266502" sldId="276"/>
            <ac:spMk id="23" creationId="{175DB509-068F-8273-7AFB-EE4BE793100A}"/>
          </ac:spMkLst>
        </pc:spChg>
        <pc:spChg chg="add mod">
          <ac:chgData name="zafer çıldır" userId="a593ed2c8596ddd8" providerId="LiveId" clId="{C2C07A78-FBDB-4A52-8170-5605C8A7BB8F}" dt="2022-11-23T12:34:18.533" v="1037" actId="207"/>
          <ac:spMkLst>
            <pc:docMk/>
            <pc:sldMk cId="1538266502" sldId="276"/>
            <ac:spMk id="27" creationId="{FF3FCD60-51D5-4240-CD13-A13F5F7ED664}"/>
          </ac:spMkLst>
        </pc:spChg>
        <pc:spChg chg="add mod">
          <ac:chgData name="zafer çıldır" userId="a593ed2c8596ddd8" providerId="LiveId" clId="{C2C07A78-FBDB-4A52-8170-5605C8A7BB8F}" dt="2022-11-23T12:34:51.924" v="1043" actId="1076"/>
          <ac:spMkLst>
            <pc:docMk/>
            <pc:sldMk cId="1538266502" sldId="276"/>
            <ac:spMk id="30" creationId="{7373C8A4-106D-5266-A457-28AEF1EA49F8}"/>
          </ac:spMkLst>
        </pc:spChg>
        <pc:spChg chg="add mod">
          <ac:chgData name="zafer çıldır" userId="a593ed2c8596ddd8" providerId="LiveId" clId="{C2C07A78-FBDB-4A52-8170-5605C8A7BB8F}" dt="2022-11-23T12:37:00.040" v="1064" actId="1076"/>
          <ac:spMkLst>
            <pc:docMk/>
            <pc:sldMk cId="1538266502" sldId="276"/>
            <ac:spMk id="31" creationId="{5F375E1C-2DAD-DDF3-78D5-A02BD764E531}"/>
          </ac:spMkLst>
        </pc:spChg>
        <pc:spChg chg="add mod">
          <ac:chgData name="zafer çıldır" userId="a593ed2c8596ddd8" providerId="LiveId" clId="{C2C07A78-FBDB-4A52-8170-5605C8A7BB8F}" dt="2022-11-23T12:34:37.364" v="1041" actId="1076"/>
          <ac:spMkLst>
            <pc:docMk/>
            <pc:sldMk cId="1538266502" sldId="276"/>
            <ac:spMk id="32" creationId="{257162DF-9EBD-C200-83B6-60F576EB0650}"/>
          </ac:spMkLst>
        </pc:spChg>
        <pc:spChg chg="add mod">
          <ac:chgData name="zafer çıldır" userId="a593ed2c8596ddd8" providerId="LiveId" clId="{C2C07A78-FBDB-4A52-8170-5605C8A7BB8F}" dt="2022-11-23T12:35:02.099" v="1045" actId="1076"/>
          <ac:spMkLst>
            <pc:docMk/>
            <pc:sldMk cId="1538266502" sldId="276"/>
            <ac:spMk id="33" creationId="{5C8A74B4-BC59-794B-C6FC-316E2699AA38}"/>
          </ac:spMkLst>
        </pc:spChg>
        <pc:spChg chg="add mod">
          <ac:chgData name="zafer çıldır" userId="a593ed2c8596ddd8" providerId="LiveId" clId="{C2C07A78-FBDB-4A52-8170-5605C8A7BB8F}" dt="2022-11-23T12:36:55.517" v="1063" actId="1076"/>
          <ac:spMkLst>
            <pc:docMk/>
            <pc:sldMk cId="1538266502" sldId="276"/>
            <ac:spMk id="34" creationId="{765C1649-8ED6-43FB-E175-3A63DCE00D90}"/>
          </ac:spMkLst>
        </pc:spChg>
        <pc:spChg chg="add mod">
          <ac:chgData name="zafer çıldır" userId="a593ed2c8596ddd8" providerId="LiveId" clId="{C2C07A78-FBDB-4A52-8170-5605C8A7BB8F}" dt="2022-11-23T12:35:52.254" v="1054" actId="1076"/>
          <ac:spMkLst>
            <pc:docMk/>
            <pc:sldMk cId="1538266502" sldId="276"/>
            <ac:spMk id="35" creationId="{B3CC6029-A0B9-5067-B30B-18AC0DB29A90}"/>
          </ac:spMkLst>
        </pc:spChg>
        <pc:spChg chg="add mod">
          <ac:chgData name="zafer çıldır" userId="a593ed2c8596ddd8" providerId="LiveId" clId="{C2C07A78-FBDB-4A52-8170-5605C8A7BB8F}" dt="2022-11-23T12:37:27.143" v="1072" actId="20577"/>
          <ac:spMkLst>
            <pc:docMk/>
            <pc:sldMk cId="1538266502" sldId="276"/>
            <ac:spMk id="36" creationId="{B15E735C-8FA5-AAF8-0ADB-C8C67495F39E}"/>
          </ac:spMkLst>
        </pc:spChg>
        <pc:spChg chg="add del mod">
          <ac:chgData name="zafer çıldır" userId="a593ed2c8596ddd8" providerId="LiveId" clId="{C2C07A78-FBDB-4A52-8170-5605C8A7BB8F}" dt="2022-11-23T12:37:45.662" v="1076" actId="21"/>
          <ac:spMkLst>
            <pc:docMk/>
            <pc:sldMk cId="1538266502" sldId="276"/>
            <ac:spMk id="37" creationId="{AD0032E5-69EA-14B4-A2A1-D83016F88250}"/>
          </ac:spMkLst>
        </pc:spChg>
        <pc:spChg chg="add del mod">
          <ac:chgData name="zafer çıldır" userId="a593ed2c8596ddd8" providerId="LiveId" clId="{C2C07A78-FBDB-4A52-8170-5605C8A7BB8F}" dt="2022-11-23T12:44:45.437" v="1108"/>
          <ac:spMkLst>
            <pc:docMk/>
            <pc:sldMk cId="1538266502" sldId="276"/>
            <ac:spMk id="39" creationId="{A3B4E128-DF71-47B6-7605-4670FF2DD1E6}"/>
          </ac:spMkLst>
        </pc:spChg>
        <pc:spChg chg="add mod">
          <ac:chgData name="zafer çıldır" userId="a593ed2c8596ddd8" providerId="LiveId" clId="{C2C07A78-FBDB-4A52-8170-5605C8A7BB8F}" dt="2022-11-23T16:56:45.191" v="1901" actId="1036"/>
          <ac:spMkLst>
            <pc:docMk/>
            <pc:sldMk cId="1538266502" sldId="276"/>
            <ac:spMk id="40" creationId="{ADB9DD23-43F3-C887-09F4-E70E115299E4}"/>
          </ac:spMkLst>
        </pc:spChg>
        <pc:spChg chg="add mod">
          <ac:chgData name="zafer çıldır" userId="a593ed2c8596ddd8" providerId="LiveId" clId="{C2C07A78-FBDB-4A52-8170-5605C8A7BB8F}" dt="2022-11-23T12:48:28.875" v="1156" actId="1076"/>
          <ac:spMkLst>
            <pc:docMk/>
            <pc:sldMk cId="1538266502" sldId="276"/>
            <ac:spMk id="41" creationId="{E0D0D178-89BD-1FF8-BEF2-3C6EDC43E863}"/>
          </ac:spMkLst>
        </pc:spChg>
        <pc:spChg chg="add mod">
          <ac:chgData name="zafer çıldır" userId="a593ed2c8596ddd8" providerId="LiveId" clId="{C2C07A78-FBDB-4A52-8170-5605C8A7BB8F}" dt="2022-11-23T16:18:08.785" v="1159" actId="1076"/>
          <ac:spMkLst>
            <pc:docMk/>
            <pc:sldMk cId="1538266502" sldId="276"/>
            <ac:spMk id="42" creationId="{1E70095B-9289-E000-C376-54166BCED879}"/>
          </ac:spMkLst>
        </pc:spChg>
        <pc:spChg chg="add mod">
          <ac:chgData name="zafer çıldır" userId="a593ed2c8596ddd8" providerId="LiveId" clId="{C2C07A78-FBDB-4A52-8170-5605C8A7BB8F}" dt="2022-11-23T12:43:54.001" v="1106" actId="20577"/>
          <ac:spMkLst>
            <pc:docMk/>
            <pc:sldMk cId="1538266502" sldId="276"/>
            <ac:spMk id="62" creationId="{D2EE1EDC-0BE2-42BD-44E9-D43C1C1C4E90}"/>
          </ac:spMkLst>
        </pc:spChg>
        <pc:spChg chg="add mod">
          <ac:chgData name="zafer çıldır" userId="a593ed2c8596ddd8" providerId="LiveId" clId="{C2C07A78-FBDB-4A52-8170-5605C8A7BB8F}" dt="2022-11-23T11:04:47.545" v="774" actId="1036"/>
          <ac:spMkLst>
            <pc:docMk/>
            <pc:sldMk cId="1538266502" sldId="276"/>
            <ac:spMk id="63" creationId="{167ACBFB-E2BA-4ADF-E995-68E27DB07E0F}"/>
          </ac:spMkLst>
        </pc:spChg>
        <pc:spChg chg="add mod">
          <ac:chgData name="zafer çıldır" userId="a593ed2c8596ddd8" providerId="LiveId" clId="{C2C07A78-FBDB-4A52-8170-5605C8A7BB8F}" dt="2022-11-23T11:20:05.813" v="852" actId="1076"/>
          <ac:spMkLst>
            <pc:docMk/>
            <pc:sldMk cId="1538266502" sldId="276"/>
            <ac:spMk id="72" creationId="{041ECF5B-B988-4595-3530-743F64B7F72A}"/>
          </ac:spMkLst>
        </pc:spChg>
        <pc:spChg chg="add mod">
          <ac:chgData name="zafer çıldır" userId="a593ed2c8596ddd8" providerId="LiveId" clId="{C2C07A78-FBDB-4A52-8170-5605C8A7BB8F}" dt="2022-11-23T12:36:30.352" v="1059" actId="1076"/>
          <ac:spMkLst>
            <pc:docMk/>
            <pc:sldMk cId="1538266502" sldId="276"/>
            <ac:spMk id="73" creationId="{31BDD18E-2647-3D6A-9804-39E85F8537BC}"/>
          </ac:spMkLst>
        </pc:spChg>
        <pc:spChg chg="add mod">
          <ac:chgData name="zafer çıldır" userId="a593ed2c8596ddd8" providerId="LiveId" clId="{C2C07A78-FBDB-4A52-8170-5605C8A7BB8F}" dt="2022-11-23T11:20:41.124" v="858" actId="1076"/>
          <ac:spMkLst>
            <pc:docMk/>
            <pc:sldMk cId="1538266502" sldId="276"/>
            <ac:spMk id="74" creationId="{D8FC6045-1ED5-A815-B1D8-DA45AD410B42}"/>
          </ac:spMkLst>
        </pc:spChg>
        <pc:spChg chg="add mod">
          <ac:chgData name="zafer çıldır" userId="a593ed2c8596ddd8" providerId="LiveId" clId="{C2C07A78-FBDB-4A52-8170-5605C8A7BB8F}" dt="2022-11-23T11:20:29.164" v="855" actId="1076"/>
          <ac:spMkLst>
            <pc:docMk/>
            <pc:sldMk cId="1538266502" sldId="276"/>
            <ac:spMk id="75" creationId="{11D3386F-3CAF-E29E-2A33-BCCACC36F95F}"/>
          </ac:spMkLst>
        </pc:spChg>
        <pc:spChg chg="add del mod">
          <ac:chgData name="zafer çıldır" userId="a593ed2c8596ddd8" providerId="LiveId" clId="{C2C07A78-FBDB-4A52-8170-5605C8A7BB8F}" dt="2022-11-23T11:02:34.706" v="748"/>
          <ac:spMkLst>
            <pc:docMk/>
            <pc:sldMk cId="1538266502" sldId="276"/>
            <ac:spMk id="77" creationId="{E3F3DCD6-A4EF-F565-BF16-1A22B3D873E2}"/>
          </ac:spMkLst>
        </pc:spChg>
        <pc:spChg chg="add mod">
          <ac:chgData name="zafer çıldır" userId="a593ed2c8596ddd8" providerId="LiveId" clId="{C2C07A78-FBDB-4A52-8170-5605C8A7BB8F}" dt="2022-11-23T11:20:37.337" v="857" actId="1076"/>
          <ac:spMkLst>
            <pc:docMk/>
            <pc:sldMk cId="1538266502" sldId="276"/>
            <ac:spMk id="78" creationId="{279E2AC9-59A1-1780-8651-C816484197DD}"/>
          </ac:spMkLst>
        </pc:spChg>
        <pc:spChg chg="add mod">
          <ac:chgData name="zafer çıldır" userId="a593ed2c8596ddd8" providerId="LiveId" clId="{C2C07A78-FBDB-4A52-8170-5605C8A7BB8F}" dt="2022-11-23T11:20:10.184" v="853" actId="1076"/>
          <ac:spMkLst>
            <pc:docMk/>
            <pc:sldMk cId="1538266502" sldId="276"/>
            <ac:spMk id="79" creationId="{7BA6574E-06FB-AAF1-508E-2DC7BA5DA8F7}"/>
          </ac:spMkLst>
        </pc:spChg>
        <pc:spChg chg="add mod">
          <ac:chgData name="zafer çıldır" userId="a593ed2c8596ddd8" providerId="LiveId" clId="{C2C07A78-FBDB-4A52-8170-5605C8A7BB8F}" dt="2022-11-23T12:36:24.748" v="1058" actId="1076"/>
          <ac:spMkLst>
            <pc:docMk/>
            <pc:sldMk cId="1538266502" sldId="276"/>
            <ac:spMk id="80" creationId="{81F0AD1B-0BFF-7856-8415-8DF49EFAF5CF}"/>
          </ac:spMkLst>
        </pc:spChg>
        <pc:spChg chg="add mod">
          <ac:chgData name="zafer çıldır" userId="a593ed2c8596ddd8" providerId="LiveId" clId="{C2C07A78-FBDB-4A52-8170-5605C8A7BB8F}" dt="2022-11-23T11:21:15.103" v="862" actId="1076"/>
          <ac:spMkLst>
            <pc:docMk/>
            <pc:sldMk cId="1538266502" sldId="276"/>
            <ac:spMk id="81" creationId="{D56C5AAD-303E-C40F-4CA4-A24F561113E7}"/>
          </ac:spMkLst>
        </pc:spChg>
        <pc:spChg chg="add mod">
          <ac:chgData name="zafer çıldır" userId="a593ed2c8596ddd8" providerId="LiveId" clId="{C2C07A78-FBDB-4A52-8170-5605C8A7BB8F}" dt="2022-11-23T12:46:56.964" v="1132" actId="1076"/>
          <ac:spMkLst>
            <pc:docMk/>
            <pc:sldMk cId="1538266502" sldId="276"/>
            <ac:spMk id="82" creationId="{AC4EDE1A-8F65-F274-343C-CA460DB3CAFF}"/>
          </ac:spMkLst>
        </pc:spChg>
        <pc:spChg chg="add mod">
          <ac:chgData name="zafer çıldır" userId="a593ed2c8596ddd8" providerId="LiveId" clId="{C2C07A78-FBDB-4A52-8170-5605C8A7BB8F}" dt="2022-11-23T11:04:47.545" v="774" actId="1036"/>
          <ac:spMkLst>
            <pc:docMk/>
            <pc:sldMk cId="1538266502" sldId="276"/>
            <ac:spMk id="83" creationId="{71988A44-11F4-824F-EB6B-C6E90B924728}"/>
          </ac:spMkLst>
        </pc:spChg>
        <pc:spChg chg="add del mod">
          <ac:chgData name="zafer çıldır" userId="a593ed2c8596ddd8" providerId="LiveId" clId="{C2C07A78-FBDB-4A52-8170-5605C8A7BB8F}" dt="2022-11-23T11:02:34.707" v="750"/>
          <ac:spMkLst>
            <pc:docMk/>
            <pc:sldMk cId="1538266502" sldId="276"/>
            <ac:spMk id="84" creationId="{A936C7ED-424D-336C-B1DB-F9386BAE2E98}"/>
          </ac:spMkLst>
        </pc:spChg>
        <pc:spChg chg="add mod">
          <ac:chgData name="zafer çıldır" userId="a593ed2c8596ddd8" providerId="LiveId" clId="{C2C07A78-FBDB-4A52-8170-5605C8A7BB8F}" dt="2022-11-23T11:04:47.545" v="774" actId="1036"/>
          <ac:spMkLst>
            <pc:docMk/>
            <pc:sldMk cId="1538266502" sldId="276"/>
            <ac:spMk id="85" creationId="{A58E308D-632D-AAD8-8F83-DCDEBD9C88FD}"/>
          </ac:spMkLst>
        </pc:spChg>
        <pc:spChg chg="add mod">
          <ac:chgData name="zafer çıldır" userId="a593ed2c8596ddd8" providerId="LiveId" clId="{C2C07A78-FBDB-4A52-8170-5605C8A7BB8F}" dt="2022-11-23T12:48:21.750" v="1155" actId="1076"/>
          <ac:spMkLst>
            <pc:docMk/>
            <pc:sldMk cId="1538266502" sldId="276"/>
            <ac:spMk id="86" creationId="{025388FC-5412-D855-5271-82660DF60032}"/>
          </ac:spMkLst>
        </pc:spChg>
        <pc:spChg chg="add mod">
          <ac:chgData name="zafer çıldır" userId="a593ed2c8596ddd8" providerId="LiveId" clId="{C2C07A78-FBDB-4A52-8170-5605C8A7BB8F}" dt="2022-11-23T11:04:47.545" v="774" actId="1036"/>
          <ac:spMkLst>
            <pc:docMk/>
            <pc:sldMk cId="1538266502" sldId="276"/>
            <ac:spMk id="87" creationId="{221B7812-F004-A411-4CC3-2FF549441BC0}"/>
          </ac:spMkLst>
        </pc:spChg>
        <pc:spChg chg="add mod">
          <ac:chgData name="zafer çıldır" userId="a593ed2c8596ddd8" providerId="LiveId" clId="{C2C07A78-FBDB-4A52-8170-5605C8A7BB8F}" dt="2022-11-23T11:04:47.545" v="774" actId="1036"/>
          <ac:spMkLst>
            <pc:docMk/>
            <pc:sldMk cId="1538266502" sldId="276"/>
            <ac:spMk id="88" creationId="{B0AE547D-D960-6F59-7606-DEA19D68B2D2}"/>
          </ac:spMkLst>
        </pc:spChg>
        <pc:spChg chg="add mod">
          <ac:chgData name="zafer çıldır" userId="a593ed2c8596ddd8" providerId="LiveId" clId="{C2C07A78-FBDB-4A52-8170-5605C8A7BB8F}" dt="2022-11-23T16:26:36.733" v="1179" actId="20577"/>
          <ac:spMkLst>
            <pc:docMk/>
            <pc:sldMk cId="1538266502" sldId="276"/>
            <ac:spMk id="89" creationId="{5B524050-066D-3A84-8B3B-51FB3E8D34E8}"/>
          </ac:spMkLst>
        </pc:spChg>
        <pc:spChg chg="add mod">
          <ac:chgData name="zafer çıldır" userId="a593ed2c8596ddd8" providerId="LiveId" clId="{C2C07A78-FBDB-4A52-8170-5605C8A7BB8F}" dt="2022-11-23T16:17:56.326" v="1157" actId="207"/>
          <ac:spMkLst>
            <pc:docMk/>
            <pc:sldMk cId="1538266502" sldId="276"/>
            <ac:spMk id="98" creationId="{798C6522-D883-84E1-FF6C-D96918BBF443}"/>
          </ac:spMkLst>
        </pc:spChg>
        <pc:spChg chg="add mod">
          <ac:chgData name="zafer çıldır" userId="a593ed2c8596ddd8" providerId="LiveId" clId="{C2C07A78-FBDB-4A52-8170-5605C8A7BB8F}" dt="2022-11-23T16:18:01.421" v="1158" actId="207"/>
          <ac:spMkLst>
            <pc:docMk/>
            <pc:sldMk cId="1538266502" sldId="276"/>
            <ac:spMk id="100" creationId="{6618D676-A1CD-B8C4-602A-50D0CEBF62A1}"/>
          </ac:spMkLst>
        </pc:spChg>
        <pc:spChg chg="add mod">
          <ac:chgData name="zafer çıldır" userId="a593ed2c8596ddd8" providerId="LiveId" clId="{C2C07A78-FBDB-4A52-8170-5605C8A7BB8F}" dt="2022-11-23T12:38:43.273" v="1089" actId="207"/>
          <ac:spMkLst>
            <pc:docMk/>
            <pc:sldMk cId="1538266502" sldId="276"/>
            <ac:spMk id="101" creationId="{AE8A2FE3-3846-E236-1221-33827EC23069}"/>
          </ac:spMkLst>
        </pc:spChg>
        <pc:spChg chg="add mod">
          <ac:chgData name="zafer çıldır" userId="a593ed2c8596ddd8" providerId="LiveId" clId="{C2C07A78-FBDB-4A52-8170-5605C8A7BB8F}" dt="2022-11-23T12:38:47.645" v="1090" actId="207"/>
          <ac:spMkLst>
            <pc:docMk/>
            <pc:sldMk cId="1538266502" sldId="276"/>
            <ac:spMk id="111" creationId="{2AD58FD8-92DD-A607-5122-95E2772F410A}"/>
          </ac:spMkLst>
        </pc:spChg>
        <pc:picChg chg="add del mod">
          <ac:chgData name="zafer çıldır" userId="a593ed2c8596ddd8" providerId="LiveId" clId="{C2C07A78-FBDB-4A52-8170-5605C8A7BB8F}" dt="2022-11-19T15:52:35.993" v="248"/>
          <ac:picMkLst>
            <pc:docMk/>
            <pc:sldMk cId="1538266502" sldId="276"/>
            <ac:picMk id="27" creationId="{7B3F54DA-FE3D-8D4C-DCA4-BACF6D9ACED7}"/>
          </ac:picMkLst>
        </pc:picChg>
        <pc:picChg chg="add mod">
          <ac:chgData name="zafer çıldır" userId="a593ed2c8596ddd8" providerId="LiveId" clId="{C2C07A78-FBDB-4A52-8170-5605C8A7BB8F}" dt="2022-11-23T11:17:55.470" v="843" actId="1076"/>
          <ac:picMkLst>
            <pc:docMk/>
            <pc:sldMk cId="1538266502" sldId="276"/>
            <ac:picMk id="28" creationId="{AB5ABCDD-D351-0F80-EBD2-EF0230549360}"/>
          </ac:picMkLst>
        </pc:picChg>
        <pc:picChg chg="add mod">
          <ac:chgData name="zafer çıldır" userId="a593ed2c8596ddd8" providerId="LiveId" clId="{C2C07A78-FBDB-4A52-8170-5605C8A7BB8F}" dt="2022-11-23T11:17:18.775" v="841" actId="1076"/>
          <ac:picMkLst>
            <pc:docMk/>
            <pc:sldMk cId="1538266502" sldId="276"/>
            <ac:picMk id="29" creationId="{4576DAEA-A23B-7F59-2C09-C47B94904E6A}"/>
          </ac:picMkLst>
        </pc:picChg>
        <pc:picChg chg="add del mod">
          <ac:chgData name="zafer çıldır" userId="a593ed2c8596ddd8" providerId="LiveId" clId="{C2C07A78-FBDB-4A52-8170-5605C8A7BB8F}" dt="2022-11-19T16:17:54.665" v="297"/>
          <ac:picMkLst>
            <pc:docMk/>
            <pc:sldMk cId="1538266502" sldId="276"/>
            <ac:picMk id="43" creationId="{00A4C63D-B592-C8ED-B93D-9A3856892E27}"/>
          </ac:picMkLst>
        </pc:picChg>
        <pc:picChg chg="add del mod">
          <ac:chgData name="zafer çıldır" userId="a593ed2c8596ddd8" providerId="LiveId" clId="{C2C07A78-FBDB-4A52-8170-5605C8A7BB8F}" dt="2022-11-19T16:17:53.736" v="295"/>
          <ac:picMkLst>
            <pc:docMk/>
            <pc:sldMk cId="1538266502" sldId="276"/>
            <ac:picMk id="44" creationId="{C18316CA-1328-43DE-9005-8B4F6F79021F}"/>
          </ac:picMkLst>
        </pc:picChg>
        <pc:picChg chg="add del mod">
          <ac:chgData name="zafer çıldır" userId="a593ed2c8596ddd8" providerId="LiveId" clId="{C2C07A78-FBDB-4A52-8170-5605C8A7BB8F}" dt="2022-11-19T16:17:53.063" v="293"/>
          <ac:picMkLst>
            <pc:docMk/>
            <pc:sldMk cId="1538266502" sldId="276"/>
            <ac:picMk id="45" creationId="{50D1B07B-4A7D-307E-8F2B-E7059BD2A43D}"/>
          </ac:picMkLst>
        </pc:picChg>
        <pc:picChg chg="add del">
          <ac:chgData name="zafer çıldır" userId="a593ed2c8596ddd8" providerId="LiveId" clId="{C2C07A78-FBDB-4A52-8170-5605C8A7BB8F}" dt="2022-11-19T16:18:42.756" v="318"/>
          <ac:picMkLst>
            <pc:docMk/>
            <pc:sldMk cId="1538266502" sldId="276"/>
            <ac:picMk id="47" creationId="{AD9C29B1-4D32-BEAC-065F-52F9D6A6748D}"/>
          </ac:picMkLst>
        </pc:picChg>
        <pc:picChg chg="add del mod">
          <ac:chgData name="zafer çıldır" userId="a593ed2c8596ddd8" providerId="LiveId" clId="{C2C07A78-FBDB-4A52-8170-5605C8A7BB8F}" dt="2022-11-19T16:18:41.246" v="317"/>
          <ac:picMkLst>
            <pc:docMk/>
            <pc:sldMk cId="1538266502" sldId="276"/>
            <ac:picMk id="48" creationId="{5FFEF80F-9206-ED8D-2900-0CC1C642BC21}"/>
          </ac:picMkLst>
        </pc:picChg>
        <pc:picChg chg="add mod">
          <ac:chgData name="zafer çıldır" userId="a593ed2c8596ddd8" providerId="LiveId" clId="{C2C07A78-FBDB-4A52-8170-5605C8A7BB8F}" dt="2022-11-23T11:04:47.545" v="774" actId="1036"/>
          <ac:picMkLst>
            <pc:docMk/>
            <pc:sldMk cId="1538266502" sldId="276"/>
            <ac:picMk id="55" creationId="{9B3301E9-45E5-4A31-D510-634B5B9EF0BF}"/>
          </ac:picMkLst>
        </pc:picChg>
        <pc:picChg chg="add mod">
          <ac:chgData name="zafer çıldır" userId="a593ed2c8596ddd8" providerId="LiveId" clId="{C2C07A78-FBDB-4A52-8170-5605C8A7BB8F}" dt="2022-11-23T11:04:47.545" v="774" actId="1036"/>
          <ac:picMkLst>
            <pc:docMk/>
            <pc:sldMk cId="1538266502" sldId="276"/>
            <ac:picMk id="56" creationId="{6771987E-CC6B-4BD7-9073-C3F84F43E786}"/>
          </ac:picMkLst>
        </pc:picChg>
        <pc:picChg chg="add mod">
          <ac:chgData name="zafer çıldır" userId="a593ed2c8596ddd8" providerId="LiveId" clId="{C2C07A78-FBDB-4A52-8170-5605C8A7BB8F}" dt="2022-11-23T11:04:47.545" v="774" actId="1036"/>
          <ac:picMkLst>
            <pc:docMk/>
            <pc:sldMk cId="1538266502" sldId="276"/>
            <ac:picMk id="57" creationId="{EBDCE55B-B3CE-8A53-C3EB-1A1D8312BFE2}"/>
          </ac:picMkLst>
        </pc:picChg>
        <pc:picChg chg="add mod">
          <ac:chgData name="zafer çıldır" userId="a593ed2c8596ddd8" providerId="LiveId" clId="{C2C07A78-FBDB-4A52-8170-5605C8A7BB8F}" dt="2022-11-23T11:04:47.545" v="774" actId="1036"/>
          <ac:picMkLst>
            <pc:docMk/>
            <pc:sldMk cId="1538266502" sldId="276"/>
            <ac:picMk id="58" creationId="{79245BEB-0B44-3DA4-A897-AD1B71B6A6AF}"/>
          </ac:picMkLst>
        </pc:picChg>
        <pc:picChg chg="add mod">
          <ac:chgData name="zafer çıldır" userId="a593ed2c8596ddd8" providerId="LiveId" clId="{C2C07A78-FBDB-4A52-8170-5605C8A7BB8F}" dt="2022-11-23T11:04:47.545" v="774" actId="1036"/>
          <ac:picMkLst>
            <pc:docMk/>
            <pc:sldMk cId="1538266502" sldId="276"/>
            <ac:picMk id="59" creationId="{124D3C48-7DE5-C402-AFEA-B4E885ABC04F}"/>
          </ac:picMkLst>
        </pc:picChg>
        <pc:picChg chg="add mod">
          <ac:chgData name="zafer çıldır" userId="a593ed2c8596ddd8" providerId="LiveId" clId="{C2C07A78-FBDB-4A52-8170-5605C8A7BB8F}" dt="2022-11-23T11:04:47.545" v="774" actId="1036"/>
          <ac:picMkLst>
            <pc:docMk/>
            <pc:sldMk cId="1538266502" sldId="276"/>
            <ac:picMk id="60" creationId="{F6FFF170-6A5D-1880-7AB8-4C3C4A99CB6A}"/>
          </ac:picMkLst>
        </pc:picChg>
        <pc:picChg chg="add mod">
          <ac:chgData name="zafer çıldır" userId="a593ed2c8596ddd8" providerId="LiveId" clId="{C2C07A78-FBDB-4A52-8170-5605C8A7BB8F}" dt="2022-11-23T11:04:47.545" v="774" actId="1036"/>
          <ac:picMkLst>
            <pc:docMk/>
            <pc:sldMk cId="1538266502" sldId="276"/>
            <ac:picMk id="61" creationId="{B2804BE3-8424-D1D6-74D3-C0330C1F5645}"/>
          </ac:picMkLst>
        </pc:picChg>
        <pc:picChg chg="add mod">
          <ac:chgData name="zafer çıldır" userId="a593ed2c8596ddd8" providerId="LiveId" clId="{C2C07A78-FBDB-4A52-8170-5605C8A7BB8F}" dt="2022-11-23T11:04:47.545" v="774" actId="1036"/>
          <ac:picMkLst>
            <pc:docMk/>
            <pc:sldMk cId="1538266502" sldId="276"/>
            <ac:picMk id="64" creationId="{F61471E5-CD81-9DAC-E6D9-350158522F9E}"/>
          </ac:picMkLst>
        </pc:picChg>
        <pc:picChg chg="add mod">
          <ac:chgData name="zafer çıldır" userId="a593ed2c8596ddd8" providerId="LiveId" clId="{C2C07A78-FBDB-4A52-8170-5605C8A7BB8F}" dt="2022-11-23T11:04:47.545" v="774" actId="1036"/>
          <ac:picMkLst>
            <pc:docMk/>
            <pc:sldMk cId="1538266502" sldId="276"/>
            <ac:picMk id="65" creationId="{9D476520-C5CB-7156-BD35-CBA086D455CF}"/>
          </ac:picMkLst>
        </pc:picChg>
        <pc:picChg chg="add mod">
          <ac:chgData name="zafer çıldır" userId="a593ed2c8596ddd8" providerId="LiveId" clId="{C2C07A78-FBDB-4A52-8170-5605C8A7BB8F}" dt="2022-11-23T11:04:47.545" v="774" actId="1036"/>
          <ac:picMkLst>
            <pc:docMk/>
            <pc:sldMk cId="1538266502" sldId="276"/>
            <ac:picMk id="66" creationId="{223D1B7B-F870-5A2A-2197-D9F67ADB4DC9}"/>
          </ac:picMkLst>
        </pc:picChg>
        <pc:picChg chg="add mod">
          <ac:chgData name="zafer çıldır" userId="a593ed2c8596ddd8" providerId="LiveId" clId="{C2C07A78-FBDB-4A52-8170-5605C8A7BB8F}" dt="2022-11-23T11:04:47.545" v="774" actId="1036"/>
          <ac:picMkLst>
            <pc:docMk/>
            <pc:sldMk cId="1538266502" sldId="276"/>
            <ac:picMk id="67" creationId="{A3667F71-7899-EA39-11A2-28D99011AF81}"/>
          </ac:picMkLst>
        </pc:picChg>
        <pc:picChg chg="add mod">
          <ac:chgData name="zafer çıldır" userId="a593ed2c8596ddd8" providerId="LiveId" clId="{C2C07A78-FBDB-4A52-8170-5605C8A7BB8F}" dt="2022-11-23T11:04:47.545" v="774" actId="1036"/>
          <ac:picMkLst>
            <pc:docMk/>
            <pc:sldMk cId="1538266502" sldId="276"/>
            <ac:picMk id="68" creationId="{D1AAD852-2838-D12A-9542-C2ABCCEC19A1}"/>
          </ac:picMkLst>
        </pc:picChg>
        <pc:picChg chg="add mod">
          <ac:chgData name="zafer çıldır" userId="a593ed2c8596ddd8" providerId="LiveId" clId="{C2C07A78-FBDB-4A52-8170-5605C8A7BB8F}" dt="2022-11-23T11:04:47.545" v="774" actId="1036"/>
          <ac:picMkLst>
            <pc:docMk/>
            <pc:sldMk cId="1538266502" sldId="276"/>
            <ac:picMk id="69" creationId="{6232B83A-795A-08FE-3308-1EABB797B1E2}"/>
          </ac:picMkLst>
        </pc:picChg>
        <pc:picChg chg="add mod">
          <ac:chgData name="zafer çıldır" userId="a593ed2c8596ddd8" providerId="LiveId" clId="{C2C07A78-FBDB-4A52-8170-5605C8A7BB8F}" dt="2022-11-23T11:04:47.545" v="774" actId="1036"/>
          <ac:picMkLst>
            <pc:docMk/>
            <pc:sldMk cId="1538266502" sldId="276"/>
            <ac:picMk id="70" creationId="{F9F4935E-B881-0C15-8A27-5BAC174285C6}"/>
          </ac:picMkLst>
        </pc:picChg>
        <pc:picChg chg="add mod">
          <ac:chgData name="zafer çıldır" userId="a593ed2c8596ddd8" providerId="LiveId" clId="{C2C07A78-FBDB-4A52-8170-5605C8A7BB8F}" dt="2022-11-23T11:21:08.010" v="861" actId="1076"/>
          <ac:picMkLst>
            <pc:docMk/>
            <pc:sldMk cId="1538266502" sldId="276"/>
            <ac:picMk id="71" creationId="{93B3C64D-7CCF-4AB8-B7B0-149315CDA1AA}"/>
          </ac:picMkLst>
        </pc:picChg>
        <pc:cxnChg chg="add del">
          <ac:chgData name="zafer çıldır" userId="a593ed2c8596ddd8" providerId="LiveId" clId="{C2C07A78-FBDB-4A52-8170-5605C8A7BB8F}" dt="2022-11-19T15:45:25.723" v="201" actId="11529"/>
          <ac:cxnSpMkLst>
            <pc:docMk/>
            <pc:sldMk cId="1538266502" sldId="276"/>
            <ac:cxnSpMk id="7" creationId="{E5601601-5D12-C228-B481-B065584507B3}"/>
          </ac:cxnSpMkLst>
        </pc:cxnChg>
        <pc:cxnChg chg="add mod">
          <ac:chgData name="zafer çıldır" userId="a593ed2c8596ddd8" providerId="LiveId" clId="{C2C07A78-FBDB-4A52-8170-5605C8A7BB8F}" dt="2022-11-23T12:36:50.538" v="1062" actId="1076"/>
          <ac:cxnSpMkLst>
            <pc:docMk/>
            <pc:sldMk cId="1538266502" sldId="276"/>
            <ac:cxnSpMk id="9" creationId="{D26ECA77-5AD0-B9AA-50D3-8B8CCCA919FB}"/>
          </ac:cxnSpMkLst>
        </pc:cxnChg>
        <pc:cxnChg chg="add mod">
          <ac:chgData name="zafer çıldır" userId="a593ed2c8596ddd8" providerId="LiveId" clId="{C2C07A78-FBDB-4A52-8170-5605C8A7BB8F}" dt="2022-11-23T12:36:09.588" v="1056" actId="1076"/>
          <ac:cxnSpMkLst>
            <pc:docMk/>
            <pc:sldMk cId="1538266502" sldId="276"/>
            <ac:cxnSpMk id="13" creationId="{981784DE-8810-0242-385D-AC0199F4ACC9}"/>
          </ac:cxnSpMkLst>
        </pc:cxnChg>
        <pc:cxnChg chg="add del mod">
          <ac:chgData name="zafer çıldır" userId="a593ed2c8596ddd8" providerId="LiveId" clId="{C2C07A78-FBDB-4A52-8170-5605C8A7BB8F}" dt="2022-11-19T16:15:28.614" v="269" actId="478"/>
          <ac:cxnSpMkLst>
            <pc:docMk/>
            <pc:sldMk cId="1538266502" sldId="276"/>
            <ac:cxnSpMk id="15" creationId="{25063229-FF6D-6C89-0B0F-2046CFAEE8B1}"/>
          </ac:cxnSpMkLst>
        </pc:cxnChg>
        <pc:cxnChg chg="add mod">
          <ac:chgData name="zafer çıldır" userId="a593ed2c8596ddd8" providerId="LiveId" clId="{C2C07A78-FBDB-4A52-8170-5605C8A7BB8F}" dt="2022-11-23T11:21:43.939" v="865" actId="1076"/>
          <ac:cxnSpMkLst>
            <pc:docMk/>
            <pc:sldMk cId="1538266502" sldId="276"/>
            <ac:cxnSpMk id="17" creationId="{4E646EC7-09F0-E77F-3568-3E0618BE7C3D}"/>
          </ac:cxnSpMkLst>
        </pc:cxnChg>
        <pc:cxnChg chg="add mod">
          <ac:chgData name="zafer çıldır" userId="a593ed2c8596ddd8" providerId="LiveId" clId="{C2C07A78-FBDB-4A52-8170-5605C8A7BB8F}" dt="2022-11-23T11:19:43.168" v="850" actId="1076"/>
          <ac:cxnSpMkLst>
            <pc:docMk/>
            <pc:sldMk cId="1538266502" sldId="276"/>
            <ac:cxnSpMk id="19" creationId="{3EA5259E-1BF1-CB3E-53CF-640D6CE91BA8}"/>
          </ac:cxnSpMkLst>
        </pc:cxnChg>
        <pc:cxnChg chg="add mod">
          <ac:chgData name="zafer çıldır" userId="a593ed2c8596ddd8" providerId="LiveId" clId="{C2C07A78-FBDB-4A52-8170-5605C8A7BB8F}" dt="2022-11-23T12:33:49.799" v="1033" actId="478"/>
          <ac:cxnSpMkLst>
            <pc:docMk/>
            <pc:sldMk cId="1538266502" sldId="276"/>
            <ac:cxnSpMk id="22" creationId="{FC7CBF89-D5F7-56A9-0557-834557B6D60C}"/>
          </ac:cxnSpMkLst>
        </pc:cxnChg>
        <pc:cxnChg chg="add mod">
          <ac:chgData name="zafer çıldır" userId="a593ed2c8596ddd8" providerId="LiveId" clId="{C2C07A78-FBDB-4A52-8170-5605C8A7BB8F}" dt="2022-11-23T11:14:16.943" v="822" actId="1076"/>
          <ac:cxnSpMkLst>
            <pc:docMk/>
            <pc:sldMk cId="1538266502" sldId="276"/>
            <ac:cxnSpMk id="25" creationId="{5DDB4C62-FFFC-254C-E06E-95DD0A6CEE42}"/>
          </ac:cxnSpMkLst>
        </pc:cxnChg>
        <pc:cxnChg chg="add mod">
          <ac:chgData name="zafer çıldır" userId="a593ed2c8596ddd8" providerId="LiveId" clId="{C2C07A78-FBDB-4A52-8170-5605C8A7BB8F}" dt="2022-11-23T11:17:33.031" v="842" actId="1076"/>
          <ac:cxnSpMkLst>
            <pc:docMk/>
            <pc:sldMk cId="1538266502" sldId="276"/>
            <ac:cxnSpMk id="26" creationId="{987D8E7B-2D9E-DBA1-4DBA-84906FCFB7D3}"/>
          </ac:cxnSpMkLst>
        </pc:cxnChg>
        <pc:cxnChg chg="add mod">
          <ac:chgData name="zafer çıldır" userId="a593ed2c8596ddd8" providerId="LiveId" clId="{C2C07A78-FBDB-4A52-8170-5605C8A7BB8F}" dt="2022-11-23T11:18:44.339" v="847" actId="1076"/>
          <ac:cxnSpMkLst>
            <pc:docMk/>
            <pc:sldMk cId="1538266502" sldId="276"/>
            <ac:cxnSpMk id="38" creationId="{C50461C6-5190-9F9F-EDD2-3A652A2D51BB}"/>
          </ac:cxnSpMkLst>
        </pc:cxnChg>
        <pc:cxnChg chg="add del">
          <ac:chgData name="zafer çıldır" userId="a593ed2c8596ddd8" providerId="LiveId" clId="{C2C07A78-FBDB-4A52-8170-5605C8A7BB8F}" dt="2022-11-19T16:16:32.009" v="279" actId="11529"/>
          <ac:cxnSpMkLst>
            <pc:docMk/>
            <pc:sldMk cId="1538266502" sldId="276"/>
            <ac:cxnSpMk id="42" creationId="{FCA45298-759C-5971-C34D-3E02A2C6ABDB}"/>
          </ac:cxnSpMkLst>
        </pc:cxnChg>
        <pc:cxnChg chg="add del mod">
          <ac:chgData name="zafer çıldır" userId="a593ed2c8596ddd8" providerId="LiveId" clId="{C2C07A78-FBDB-4A52-8170-5605C8A7BB8F}" dt="2022-11-19T16:18:40.264" v="316"/>
          <ac:cxnSpMkLst>
            <pc:docMk/>
            <pc:sldMk cId="1538266502" sldId="276"/>
            <ac:cxnSpMk id="49" creationId="{D70A86BB-5109-4864-7BC6-42D6B8DE2301}"/>
          </ac:cxnSpMkLst>
        </pc:cxnChg>
        <pc:cxnChg chg="add del mod">
          <ac:chgData name="zafer çıldır" userId="a593ed2c8596ddd8" providerId="LiveId" clId="{C2C07A78-FBDB-4A52-8170-5605C8A7BB8F}" dt="2022-11-19T16:18:40.074" v="315"/>
          <ac:cxnSpMkLst>
            <pc:docMk/>
            <pc:sldMk cId="1538266502" sldId="276"/>
            <ac:cxnSpMk id="50" creationId="{4BA1D185-5276-4911-405F-B4DCAE365293}"/>
          </ac:cxnSpMkLst>
        </pc:cxnChg>
        <pc:cxnChg chg="add del mod">
          <ac:chgData name="zafer çıldır" userId="a593ed2c8596ddd8" providerId="LiveId" clId="{C2C07A78-FBDB-4A52-8170-5605C8A7BB8F}" dt="2022-11-19T16:18:39.886" v="314"/>
          <ac:cxnSpMkLst>
            <pc:docMk/>
            <pc:sldMk cId="1538266502" sldId="276"/>
            <ac:cxnSpMk id="51" creationId="{9CFA9F22-598B-A648-3903-9A4AAD3584E9}"/>
          </ac:cxnSpMkLst>
        </pc:cxnChg>
        <pc:cxnChg chg="add del mod">
          <ac:chgData name="zafer çıldır" userId="a593ed2c8596ddd8" providerId="LiveId" clId="{C2C07A78-FBDB-4A52-8170-5605C8A7BB8F}" dt="2022-11-19T16:18:39.670" v="313"/>
          <ac:cxnSpMkLst>
            <pc:docMk/>
            <pc:sldMk cId="1538266502" sldId="276"/>
            <ac:cxnSpMk id="52" creationId="{1A4A8E66-D6BF-907E-52BA-7E034850E9C3}"/>
          </ac:cxnSpMkLst>
        </pc:cxnChg>
        <pc:cxnChg chg="add del mod">
          <ac:chgData name="zafer çıldır" userId="a593ed2c8596ddd8" providerId="LiveId" clId="{C2C07A78-FBDB-4A52-8170-5605C8A7BB8F}" dt="2022-11-19T16:18:39.448" v="312"/>
          <ac:cxnSpMkLst>
            <pc:docMk/>
            <pc:sldMk cId="1538266502" sldId="276"/>
            <ac:cxnSpMk id="53" creationId="{B1EC4637-1DA6-1FEC-547A-0D9ED631AC02}"/>
          </ac:cxnSpMkLst>
        </pc:cxnChg>
        <pc:cxnChg chg="add del mod">
          <ac:chgData name="zafer çıldır" userId="a593ed2c8596ddd8" providerId="LiveId" clId="{C2C07A78-FBDB-4A52-8170-5605C8A7BB8F}" dt="2022-11-19T16:18:39.194" v="311"/>
          <ac:cxnSpMkLst>
            <pc:docMk/>
            <pc:sldMk cId="1538266502" sldId="276"/>
            <ac:cxnSpMk id="54" creationId="{331022B8-49C9-83CF-2754-A8BE2D8BC544}"/>
          </ac:cxnSpMkLst>
        </pc:cxnChg>
        <pc:cxnChg chg="add mod">
          <ac:chgData name="zafer çıldır" userId="a593ed2c8596ddd8" providerId="LiveId" clId="{C2C07A78-FBDB-4A52-8170-5605C8A7BB8F}" dt="2022-11-23T12:24:47.452" v="944" actId="1076"/>
          <ac:cxnSpMkLst>
            <pc:docMk/>
            <pc:sldMk cId="1538266502" sldId="276"/>
            <ac:cxnSpMk id="91" creationId="{D087140B-8340-8E1A-C478-E87315DE8FBA}"/>
          </ac:cxnSpMkLst>
        </pc:cxnChg>
        <pc:cxnChg chg="add mod">
          <ac:chgData name="zafer çıldır" userId="a593ed2c8596ddd8" providerId="LiveId" clId="{C2C07A78-FBDB-4A52-8170-5605C8A7BB8F}" dt="2022-11-23T11:06:21.327" v="776" actId="208"/>
          <ac:cxnSpMkLst>
            <pc:docMk/>
            <pc:sldMk cId="1538266502" sldId="276"/>
            <ac:cxnSpMk id="94" creationId="{E36BEC1A-E131-F84E-1EB0-615E29C71F7C}"/>
          </ac:cxnSpMkLst>
        </pc:cxnChg>
        <pc:cxnChg chg="add mod">
          <ac:chgData name="zafer çıldır" userId="a593ed2c8596ddd8" providerId="LiveId" clId="{C2C07A78-FBDB-4A52-8170-5605C8A7BB8F}" dt="2022-11-23T11:07:01.961" v="779" actId="208"/>
          <ac:cxnSpMkLst>
            <pc:docMk/>
            <pc:sldMk cId="1538266502" sldId="276"/>
            <ac:cxnSpMk id="96" creationId="{0E898F7D-D8A0-8A9A-507C-2922C9C54E5A}"/>
          </ac:cxnSpMkLst>
        </pc:cxnChg>
        <pc:cxnChg chg="add del mod">
          <ac:chgData name="zafer çıldır" userId="a593ed2c8596ddd8" providerId="LiveId" clId="{C2C07A78-FBDB-4A52-8170-5605C8A7BB8F}" dt="2022-11-23T11:21:58.302" v="866" actId="478"/>
          <ac:cxnSpMkLst>
            <pc:docMk/>
            <pc:sldMk cId="1538266502" sldId="276"/>
            <ac:cxnSpMk id="99" creationId="{122386BA-ACA7-3981-CA92-84E0F3205E76}"/>
          </ac:cxnSpMkLst>
        </pc:cxnChg>
        <pc:cxnChg chg="add mod">
          <ac:chgData name="zafer çıldır" userId="a593ed2c8596ddd8" providerId="LiveId" clId="{C2C07A78-FBDB-4A52-8170-5605C8A7BB8F}" dt="2022-11-23T11:16:40.290" v="837" actId="1076"/>
          <ac:cxnSpMkLst>
            <pc:docMk/>
            <pc:sldMk cId="1538266502" sldId="276"/>
            <ac:cxnSpMk id="103" creationId="{852D3582-5CAC-7BC4-16B4-2720925E4CF8}"/>
          </ac:cxnSpMkLst>
        </pc:cxnChg>
        <pc:cxnChg chg="add mod">
          <ac:chgData name="zafer çıldır" userId="a593ed2c8596ddd8" providerId="LiveId" clId="{C2C07A78-FBDB-4A52-8170-5605C8A7BB8F}" dt="2022-11-23T11:16:46.907" v="838" actId="1076"/>
          <ac:cxnSpMkLst>
            <pc:docMk/>
            <pc:sldMk cId="1538266502" sldId="276"/>
            <ac:cxnSpMk id="105" creationId="{99506F44-1D47-6539-38D0-ED4991A9DE35}"/>
          </ac:cxnSpMkLst>
        </pc:cxnChg>
        <pc:cxnChg chg="add del">
          <ac:chgData name="zafer çıldır" userId="a593ed2c8596ddd8" providerId="LiveId" clId="{C2C07A78-FBDB-4A52-8170-5605C8A7BB8F}" dt="2022-11-23T11:22:14.249" v="868" actId="11529"/>
          <ac:cxnSpMkLst>
            <pc:docMk/>
            <pc:sldMk cId="1538266502" sldId="276"/>
            <ac:cxnSpMk id="108" creationId="{02DDDA59-EB23-088F-E528-239C7009631B}"/>
          </ac:cxnSpMkLst>
        </pc:cxnChg>
        <pc:cxnChg chg="add mod">
          <ac:chgData name="zafer çıldır" userId="a593ed2c8596ddd8" providerId="LiveId" clId="{C2C07A78-FBDB-4A52-8170-5605C8A7BB8F}" dt="2022-11-23T11:22:45.825" v="871" actId="1076"/>
          <ac:cxnSpMkLst>
            <pc:docMk/>
            <pc:sldMk cId="1538266502" sldId="276"/>
            <ac:cxnSpMk id="110" creationId="{C062CA12-EA3D-A8BC-D10A-D517BB7AFCB8}"/>
          </ac:cxnSpMkLst>
        </pc:cxnChg>
        <pc:cxnChg chg="add mod">
          <ac:chgData name="zafer çıldır" userId="a593ed2c8596ddd8" providerId="LiveId" clId="{C2C07A78-FBDB-4A52-8170-5605C8A7BB8F}" dt="2022-11-23T11:23:47.586" v="886" actId="1076"/>
          <ac:cxnSpMkLst>
            <pc:docMk/>
            <pc:sldMk cId="1538266502" sldId="276"/>
            <ac:cxnSpMk id="112" creationId="{D425BF03-77F1-460B-B94F-55953850376A}"/>
          </ac:cxnSpMkLst>
        </pc:cxnChg>
      </pc:sldChg>
      <pc:sldChg chg="modSp add mod setBg">
        <pc:chgData name="zafer çıldır" userId="a593ed2c8596ddd8" providerId="LiveId" clId="{C2C07A78-FBDB-4A52-8170-5605C8A7BB8F}" dt="2022-11-23T16:50:50.365" v="1792"/>
        <pc:sldMkLst>
          <pc:docMk/>
          <pc:sldMk cId="2248960079" sldId="277"/>
        </pc:sldMkLst>
        <pc:spChg chg="mod">
          <ac:chgData name="zafer çıldır" userId="a593ed2c8596ddd8" providerId="LiveId" clId="{C2C07A78-FBDB-4A52-8170-5605C8A7BB8F}" dt="2022-11-23T16:32:56.187" v="1214" actId="21"/>
          <ac:spMkLst>
            <pc:docMk/>
            <pc:sldMk cId="2248960079" sldId="277"/>
            <ac:spMk id="4" creationId="{00000000-0000-0000-0000-000000000000}"/>
          </ac:spMkLst>
        </pc:spChg>
        <pc:spChg chg="mod">
          <ac:chgData name="zafer çıldır" userId="a593ed2c8596ddd8" providerId="LiveId" clId="{C2C07A78-FBDB-4A52-8170-5605C8A7BB8F}" dt="2022-11-23T16:32:21.264" v="1209" actId="20577"/>
          <ac:spMkLst>
            <pc:docMk/>
            <pc:sldMk cId="2248960079" sldId="277"/>
            <ac:spMk id="5" creationId="{00000000-0000-0000-0000-000000000000}"/>
          </ac:spMkLst>
        </pc:spChg>
        <pc:spChg chg="mod">
          <ac:chgData name="zafer çıldır" userId="a593ed2c8596ddd8" providerId="LiveId" clId="{C2C07A78-FBDB-4A52-8170-5605C8A7BB8F}" dt="2022-11-23T16:45:10.131" v="1767"/>
          <ac:spMkLst>
            <pc:docMk/>
            <pc:sldMk cId="2248960079" sldId="277"/>
            <ac:spMk id="7" creationId="{00000000-0000-0000-0000-000000000000}"/>
          </ac:spMkLst>
        </pc:spChg>
      </pc:sldChg>
      <pc:sldChg chg="modSp add mod setBg">
        <pc:chgData name="zafer çıldır" userId="a593ed2c8596ddd8" providerId="LiveId" clId="{C2C07A78-FBDB-4A52-8170-5605C8A7BB8F}" dt="2022-11-23T16:50:50.365" v="1792"/>
        <pc:sldMkLst>
          <pc:docMk/>
          <pc:sldMk cId="3551077937" sldId="278"/>
        </pc:sldMkLst>
        <pc:spChg chg="mod">
          <ac:chgData name="zafer çıldır" userId="a593ed2c8596ddd8" providerId="LiveId" clId="{C2C07A78-FBDB-4A52-8170-5605C8A7BB8F}" dt="2022-11-23T16:33:23.017" v="1291" actId="21"/>
          <ac:spMkLst>
            <pc:docMk/>
            <pc:sldMk cId="3551077937" sldId="278"/>
            <ac:spMk id="4" creationId="{00000000-0000-0000-0000-000000000000}"/>
          </ac:spMkLst>
        </pc:spChg>
        <pc:spChg chg="mod">
          <ac:chgData name="zafer çıldır" userId="a593ed2c8596ddd8" providerId="LiveId" clId="{C2C07A78-FBDB-4A52-8170-5605C8A7BB8F}" dt="2022-11-23T16:33:15.965" v="1290" actId="20577"/>
          <ac:spMkLst>
            <pc:docMk/>
            <pc:sldMk cId="3551077937" sldId="278"/>
            <ac:spMk id="5" creationId="{00000000-0000-0000-0000-000000000000}"/>
          </ac:spMkLst>
        </pc:spChg>
        <pc:spChg chg="mod">
          <ac:chgData name="zafer çıldır" userId="a593ed2c8596ddd8" providerId="LiveId" clId="{C2C07A78-FBDB-4A52-8170-5605C8A7BB8F}" dt="2022-11-23T16:45:14.246" v="1768"/>
          <ac:spMkLst>
            <pc:docMk/>
            <pc:sldMk cId="3551077937" sldId="278"/>
            <ac:spMk id="7" creationId="{00000000-0000-0000-0000-000000000000}"/>
          </ac:spMkLst>
        </pc:spChg>
      </pc:sldChg>
      <pc:sldChg chg="modSp add mod setBg">
        <pc:chgData name="zafer çıldır" userId="a593ed2c8596ddd8" providerId="LiveId" clId="{C2C07A78-FBDB-4A52-8170-5605C8A7BB8F}" dt="2022-11-23T16:50:50.365" v="1792"/>
        <pc:sldMkLst>
          <pc:docMk/>
          <pc:sldMk cId="1557797881" sldId="279"/>
        </pc:sldMkLst>
        <pc:spChg chg="mod">
          <ac:chgData name="zafer çıldır" userId="a593ed2c8596ddd8" providerId="LiveId" clId="{C2C07A78-FBDB-4A52-8170-5605C8A7BB8F}" dt="2022-11-23T16:33:47.309" v="1296" actId="21"/>
          <ac:spMkLst>
            <pc:docMk/>
            <pc:sldMk cId="1557797881" sldId="279"/>
            <ac:spMk id="4" creationId="{00000000-0000-0000-0000-000000000000}"/>
          </ac:spMkLst>
        </pc:spChg>
        <pc:spChg chg="mod">
          <ac:chgData name="zafer çıldır" userId="a593ed2c8596ddd8" providerId="LiveId" clId="{C2C07A78-FBDB-4A52-8170-5605C8A7BB8F}" dt="2022-11-23T16:33:39.162" v="1295" actId="20577"/>
          <ac:spMkLst>
            <pc:docMk/>
            <pc:sldMk cId="1557797881" sldId="279"/>
            <ac:spMk id="5" creationId="{00000000-0000-0000-0000-000000000000}"/>
          </ac:spMkLst>
        </pc:spChg>
        <pc:spChg chg="mod">
          <ac:chgData name="zafer çıldır" userId="a593ed2c8596ddd8" providerId="LiveId" clId="{C2C07A78-FBDB-4A52-8170-5605C8A7BB8F}" dt="2022-11-23T16:45:20.073" v="1769"/>
          <ac:spMkLst>
            <pc:docMk/>
            <pc:sldMk cId="1557797881" sldId="279"/>
            <ac:spMk id="7" creationId="{00000000-0000-0000-0000-000000000000}"/>
          </ac:spMkLst>
        </pc:spChg>
      </pc:sldChg>
      <pc:sldChg chg="modSp add mod setBg">
        <pc:chgData name="zafer çıldır" userId="a593ed2c8596ddd8" providerId="LiveId" clId="{C2C07A78-FBDB-4A52-8170-5605C8A7BB8F}" dt="2022-11-23T16:50:50.365" v="1792"/>
        <pc:sldMkLst>
          <pc:docMk/>
          <pc:sldMk cId="589191220" sldId="280"/>
        </pc:sldMkLst>
        <pc:spChg chg="mod">
          <ac:chgData name="zafer çıldır" userId="a593ed2c8596ddd8" providerId="LiveId" clId="{C2C07A78-FBDB-4A52-8170-5605C8A7BB8F}" dt="2022-11-23T16:34:18.330" v="1301" actId="21"/>
          <ac:spMkLst>
            <pc:docMk/>
            <pc:sldMk cId="589191220" sldId="280"/>
            <ac:spMk id="4" creationId="{00000000-0000-0000-0000-000000000000}"/>
          </ac:spMkLst>
        </pc:spChg>
        <pc:spChg chg="mod">
          <ac:chgData name="zafer çıldır" userId="a593ed2c8596ddd8" providerId="LiveId" clId="{C2C07A78-FBDB-4A52-8170-5605C8A7BB8F}" dt="2022-11-23T16:34:10.294" v="1300" actId="20577"/>
          <ac:spMkLst>
            <pc:docMk/>
            <pc:sldMk cId="589191220" sldId="280"/>
            <ac:spMk id="5" creationId="{00000000-0000-0000-0000-000000000000}"/>
          </ac:spMkLst>
        </pc:spChg>
        <pc:spChg chg="mod">
          <ac:chgData name="zafer çıldır" userId="a593ed2c8596ddd8" providerId="LiveId" clId="{C2C07A78-FBDB-4A52-8170-5605C8A7BB8F}" dt="2022-11-23T16:45:23.702" v="1770"/>
          <ac:spMkLst>
            <pc:docMk/>
            <pc:sldMk cId="589191220" sldId="280"/>
            <ac:spMk id="7" creationId="{00000000-0000-0000-0000-000000000000}"/>
          </ac:spMkLst>
        </pc:spChg>
      </pc:sldChg>
      <pc:sldChg chg="modSp add mod setBg">
        <pc:chgData name="zafer çıldır" userId="a593ed2c8596ddd8" providerId="LiveId" clId="{C2C07A78-FBDB-4A52-8170-5605C8A7BB8F}" dt="2022-11-23T16:50:50.365" v="1792"/>
        <pc:sldMkLst>
          <pc:docMk/>
          <pc:sldMk cId="2961682006" sldId="281"/>
        </pc:sldMkLst>
        <pc:spChg chg="mod">
          <ac:chgData name="zafer çıldır" userId="a593ed2c8596ddd8" providerId="LiveId" clId="{C2C07A78-FBDB-4A52-8170-5605C8A7BB8F}" dt="2022-11-23T16:34:43.936" v="1308" actId="20577"/>
          <ac:spMkLst>
            <pc:docMk/>
            <pc:sldMk cId="2961682006" sldId="281"/>
            <ac:spMk id="4" creationId="{00000000-0000-0000-0000-000000000000}"/>
          </ac:spMkLst>
        </pc:spChg>
        <pc:spChg chg="mod">
          <ac:chgData name="zafer çıldır" userId="a593ed2c8596ddd8" providerId="LiveId" clId="{C2C07A78-FBDB-4A52-8170-5605C8A7BB8F}" dt="2022-11-23T16:34:34.273" v="1305" actId="20577"/>
          <ac:spMkLst>
            <pc:docMk/>
            <pc:sldMk cId="2961682006" sldId="281"/>
            <ac:spMk id="5" creationId="{00000000-0000-0000-0000-000000000000}"/>
          </ac:spMkLst>
        </pc:spChg>
      </pc:sldChg>
      <pc:sldChg chg="modSp add mod setBg">
        <pc:chgData name="zafer çıldır" userId="a593ed2c8596ddd8" providerId="LiveId" clId="{C2C07A78-FBDB-4A52-8170-5605C8A7BB8F}" dt="2022-11-23T16:50:50.365" v="1792"/>
        <pc:sldMkLst>
          <pc:docMk/>
          <pc:sldMk cId="1174852352" sldId="282"/>
        </pc:sldMkLst>
        <pc:spChg chg="mod">
          <ac:chgData name="zafer çıldır" userId="a593ed2c8596ddd8" providerId="LiveId" clId="{C2C07A78-FBDB-4A52-8170-5605C8A7BB8F}" dt="2022-11-23T16:39:15.101" v="1359" actId="20577"/>
          <ac:spMkLst>
            <pc:docMk/>
            <pc:sldMk cId="1174852352" sldId="282"/>
            <ac:spMk id="4" creationId="{00000000-0000-0000-0000-000000000000}"/>
          </ac:spMkLst>
        </pc:spChg>
        <pc:spChg chg="mod">
          <ac:chgData name="zafer çıldır" userId="a593ed2c8596ddd8" providerId="LiveId" clId="{C2C07A78-FBDB-4A52-8170-5605C8A7BB8F}" dt="2022-11-23T16:38:15.473" v="1354" actId="20577"/>
          <ac:spMkLst>
            <pc:docMk/>
            <pc:sldMk cId="1174852352" sldId="282"/>
            <ac:spMk id="5" creationId="{00000000-0000-0000-0000-000000000000}"/>
          </ac:spMkLst>
        </pc:spChg>
        <pc:spChg chg="mod">
          <ac:chgData name="zafer çıldır" userId="a593ed2c8596ddd8" providerId="LiveId" clId="{C2C07A78-FBDB-4A52-8170-5605C8A7BB8F}" dt="2022-11-23T16:45:29.169" v="1771"/>
          <ac:spMkLst>
            <pc:docMk/>
            <pc:sldMk cId="1174852352" sldId="282"/>
            <ac:spMk id="7" creationId="{00000000-0000-0000-0000-000000000000}"/>
          </ac:spMkLst>
        </pc:spChg>
      </pc:sldChg>
      <pc:sldChg chg="modSp add mod setBg">
        <pc:chgData name="zafer çıldır" userId="a593ed2c8596ddd8" providerId="LiveId" clId="{C2C07A78-FBDB-4A52-8170-5605C8A7BB8F}" dt="2022-11-23T16:50:50.365" v="1792"/>
        <pc:sldMkLst>
          <pc:docMk/>
          <pc:sldMk cId="3195280392" sldId="283"/>
        </pc:sldMkLst>
        <pc:spChg chg="mod">
          <ac:chgData name="zafer çıldır" userId="a593ed2c8596ddd8" providerId="LiveId" clId="{C2C07A78-FBDB-4A52-8170-5605C8A7BB8F}" dt="2022-11-23T16:40:00.540" v="1641" actId="20577"/>
          <ac:spMkLst>
            <pc:docMk/>
            <pc:sldMk cId="3195280392" sldId="283"/>
            <ac:spMk id="4" creationId="{00000000-0000-0000-0000-000000000000}"/>
          </ac:spMkLst>
        </pc:spChg>
        <pc:spChg chg="mod">
          <ac:chgData name="zafer çıldır" userId="a593ed2c8596ddd8" providerId="LiveId" clId="{C2C07A78-FBDB-4A52-8170-5605C8A7BB8F}" dt="2022-11-23T16:39:47.105" v="1639" actId="20577"/>
          <ac:spMkLst>
            <pc:docMk/>
            <pc:sldMk cId="3195280392" sldId="283"/>
            <ac:spMk id="5" creationId="{00000000-0000-0000-0000-000000000000}"/>
          </ac:spMkLst>
        </pc:spChg>
        <pc:spChg chg="mod">
          <ac:chgData name="zafer çıldır" userId="a593ed2c8596ddd8" providerId="LiveId" clId="{C2C07A78-FBDB-4A52-8170-5605C8A7BB8F}" dt="2022-11-23T16:45:35.454" v="1772"/>
          <ac:spMkLst>
            <pc:docMk/>
            <pc:sldMk cId="3195280392" sldId="283"/>
            <ac:spMk id="7" creationId="{00000000-0000-0000-0000-000000000000}"/>
          </ac:spMkLst>
        </pc:spChg>
      </pc:sldChg>
      <pc:sldChg chg="modSp add mod setBg">
        <pc:chgData name="zafer çıldır" userId="a593ed2c8596ddd8" providerId="LiveId" clId="{C2C07A78-FBDB-4A52-8170-5605C8A7BB8F}" dt="2022-11-23T16:50:50.365" v="1792"/>
        <pc:sldMkLst>
          <pc:docMk/>
          <pc:sldMk cId="2057776301" sldId="284"/>
        </pc:sldMkLst>
        <pc:spChg chg="mod">
          <ac:chgData name="zafer çıldır" userId="a593ed2c8596ddd8" providerId="LiveId" clId="{C2C07A78-FBDB-4A52-8170-5605C8A7BB8F}" dt="2022-11-23T16:40:32.920" v="1648" actId="20577"/>
          <ac:spMkLst>
            <pc:docMk/>
            <pc:sldMk cId="2057776301" sldId="284"/>
            <ac:spMk id="4" creationId="{00000000-0000-0000-0000-000000000000}"/>
          </ac:spMkLst>
        </pc:spChg>
        <pc:spChg chg="mod">
          <ac:chgData name="zafer çıldır" userId="a593ed2c8596ddd8" providerId="LiveId" clId="{C2C07A78-FBDB-4A52-8170-5605C8A7BB8F}" dt="2022-11-23T16:40:18.931" v="1645" actId="20577"/>
          <ac:spMkLst>
            <pc:docMk/>
            <pc:sldMk cId="2057776301" sldId="284"/>
            <ac:spMk id="5" creationId="{00000000-0000-0000-0000-000000000000}"/>
          </ac:spMkLst>
        </pc:spChg>
        <pc:spChg chg="mod">
          <ac:chgData name="zafer çıldır" userId="a593ed2c8596ddd8" providerId="LiveId" clId="{C2C07A78-FBDB-4A52-8170-5605C8A7BB8F}" dt="2022-11-23T16:44:52.005" v="1765"/>
          <ac:spMkLst>
            <pc:docMk/>
            <pc:sldMk cId="2057776301" sldId="284"/>
            <ac:spMk id="7" creationId="{00000000-0000-0000-0000-000000000000}"/>
          </ac:spMkLst>
        </pc:spChg>
      </pc:sldChg>
      <pc:sldChg chg="modSp add mod setBg">
        <pc:chgData name="zafer çıldır" userId="a593ed2c8596ddd8" providerId="LiveId" clId="{C2C07A78-FBDB-4A52-8170-5605C8A7BB8F}" dt="2022-11-23T16:50:50.365" v="1792"/>
        <pc:sldMkLst>
          <pc:docMk/>
          <pc:sldMk cId="2975859688" sldId="285"/>
        </pc:sldMkLst>
        <pc:spChg chg="mod">
          <ac:chgData name="zafer çıldır" userId="a593ed2c8596ddd8" providerId="LiveId" clId="{C2C07A78-FBDB-4A52-8170-5605C8A7BB8F}" dt="2022-11-23T16:41:01.196" v="1653" actId="20577"/>
          <ac:spMkLst>
            <pc:docMk/>
            <pc:sldMk cId="2975859688" sldId="285"/>
            <ac:spMk id="4" creationId="{00000000-0000-0000-0000-000000000000}"/>
          </ac:spMkLst>
        </pc:spChg>
        <pc:spChg chg="mod">
          <ac:chgData name="zafer çıldır" userId="a593ed2c8596ddd8" providerId="LiveId" clId="{C2C07A78-FBDB-4A52-8170-5605C8A7BB8F}" dt="2022-11-23T16:41:05.794" v="1655" actId="20577"/>
          <ac:spMkLst>
            <pc:docMk/>
            <pc:sldMk cId="2975859688" sldId="285"/>
            <ac:spMk id="5" creationId="{00000000-0000-0000-0000-000000000000}"/>
          </ac:spMkLst>
        </pc:spChg>
        <pc:spChg chg="mod">
          <ac:chgData name="zafer çıldır" userId="a593ed2c8596ddd8" providerId="LiveId" clId="{C2C07A78-FBDB-4A52-8170-5605C8A7BB8F}" dt="2022-11-23T16:44:48.623" v="1764"/>
          <ac:spMkLst>
            <pc:docMk/>
            <pc:sldMk cId="2975859688" sldId="285"/>
            <ac:spMk id="7" creationId="{00000000-0000-0000-0000-000000000000}"/>
          </ac:spMkLst>
        </pc:spChg>
      </pc:sldChg>
      <pc:sldChg chg="modSp add mod setBg">
        <pc:chgData name="zafer çıldır" userId="a593ed2c8596ddd8" providerId="LiveId" clId="{C2C07A78-FBDB-4A52-8170-5605C8A7BB8F}" dt="2022-11-23T16:50:50.365" v="1792"/>
        <pc:sldMkLst>
          <pc:docMk/>
          <pc:sldMk cId="3682699539" sldId="286"/>
        </pc:sldMkLst>
        <pc:spChg chg="mod">
          <ac:chgData name="zafer çıldır" userId="a593ed2c8596ddd8" providerId="LiveId" clId="{C2C07A78-FBDB-4A52-8170-5605C8A7BB8F}" dt="2022-11-23T16:44:23.591" v="1757" actId="20577"/>
          <ac:spMkLst>
            <pc:docMk/>
            <pc:sldMk cId="3682699539" sldId="286"/>
            <ac:spMk id="4" creationId="{00000000-0000-0000-0000-000000000000}"/>
          </ac:spMkLst>
        </pc:spChg>
        <pc:spChg chg="mod">
          <ac:chgData name="zafer çıldır" userId="a593ed2c8596ddd8" providerId="LiveId" clId="{C2C07A78-FBDB-4A52-8170-5605C8A7BB8F}" dt="2022-11-23T16:42:21.281" v="1702" actId="20577"/>
          <ac:spMkLst>
            <pc:docMk/>
            <pc:sldMk cId="3682699539" sldId="286"/>
            <ac:spMk id="5" creationId="{00000000-0000-0000-0000-000000000000}"/>
          </ac:spMkLst>
        </pc:spChg>
        <pc:spChg chg="mod">
          <ac:chgData name="zafer çıldır" userId="a593ed2c8596ddd8" providerId="LiveId" clId="{C2C07A78-FBDB-4A52-8170-5605C8A7BB8F}" dt="2022-11-23T16:44:33.869" v="1762" actId="20577"/>
          <ac:spMkLst>
            <pc:docMk/>
            <pc:sldMk cId="3682699539" sldId="286"/>
            <ac:spMk id="7" creationId="{00000000-0000-0000-0000-000000000000}"/>
          </ac:spMkLst>
        </pc:spChg>
      </pc:sldChg>
      <pc:sldChg chg="modSp add mod setBg">
        <pc:chgData name="zafer çıldır" userId="a593ed2c8596ddd8" providerId="LiveId" clId="{C2C07A78-FBDB-4A52-8170-5605C8A7BB8F}" dt="2022-11-23T16:50:50.365" v="1792"/>
        <pc:sldMkLst>
          <pc:docMk/>
          <pc:sldMk cId="3295432443" sldId="287"/>
        </pc:sldMkLst>
        <pc:spChg chg="mod">
          <ac:chgData name="zafer çıldır" userId="a593ed2c8596ddd8" providerId="LiveId" clId="{C2C07A78-FBDB-4A52-8170-5605C8A7BB8F}" dt="2022-11-23T16:43:02.957" v="1729" actId="20577"/>
          <ac:spMkLst>
            <pc:docMk/>
            <pc:sldMk cId="3295432443" sldId="287"/>
            <ac:spMk id="4" creationId="{00000000-0000-0000-0000-000000000000}"/>
          </ac:spMkLst>
        </pc:spChg>
        <pc:spChg chg="mod">
          <ac:chgData name="zafer çıldır" userId="a593ed2c8596ddd8" providerId="LiveId" clId="{C2C07A78-FBDB-4A52-8170-5605C8A7BB8F}" dt="2022-11-23T16:43:09.490" v="1731" actId="20577"/>
          <ac:spMkLst>
            <pc:docMk/>
            <pc:sldMk cId="3295432443" sldId="287"/>
            <ac:spMk id="5" creationId="{00000000-0000-0000-0000-000000000000}"/>
          </ac:spMkLst>
        </pc:spChg>
        <pc:spChg chg="mod">
          <ac:chgData name="zafer çıldır" userId="a593ed2c8596ddd8" providerId="LiveId" clId="{C2C07A78-FBDB-4A52-8170-5605C8A7BB8F}" dt="2022-11-23T16:44:44.017" v="1763"/>
          <ac:spMkLst>
            <pc:docMk/>
            <pc:sldMk cId="3295432443" sldId="287"/>
            <ac:spMk id="7" creationId="{00000000-0000-0000-0000-000000000000}"/>
          </ac:spMkLst>
        </pc:spChg>
      </pc:sldChg>
      <pc:sldMasterChg chg="setBg modSldLayout">
        <pc:chgData name="zafer çıldır" userId="a593ed2c8596ddd8" providerId="LiveId" clId="{C2C07A78-FBDB-4A52-8170-5605C8A7BB8F}" dt="2022-11-23T16:50:50.365" v="1792"/>
        <pc:sldMasterMkLst>
          <pc:docMk/>
          <pc:sldMasterMk cId="2310777688" sldId="2147483648"/>
        </pc:sldMasterMkLst>
        <pc:sldLayoutChg chg="setBg">
          <pc:chgData name="zafer çıldır" userId="a593ed2c8596ddd8" providerId="LiveId" clId="{C2C07A78-FBDB-4A52-8170-5605C8A7BB8F}" dt="2022-11-23T16:50:50.365" v="1792"/>
          <pc:sldLayoutMkLst>
            <pc:docMk/>
            <pc:sldMasterMk cId="2310777688" sldId="2147483648"/>
            <pc:sldLayoutMk cId="757096142" sldId="2147483649"/>
          </pc:sldLayoutMkLst>
        </pc:sldLayoutChg>
        <pc:sldLayoutChg chg="setBg">
          <pc:chgData name="zafer çıldır" userId="a593ed2c8596ddd8" providerId="LiveId" clId="{C2C07A78-FBDB-4A52-8170-5605C8A7BB8F}" dt="2022-11-23T16:50:50.365" v="1792"/>
          <pc:sldLayoutMkLst>
            <pc:docMk/>
            <pc:sldMasterMk cId="2310777688" sldId="2147483648"/>
            <pc:sldLayoutMk cId="766279530" sldId="2147483650"/>
          </pc:sldLayoutMkLst>
        </pc:sldLayoutChg>
        <pc:sldLayoutChg chg="setBg">
          <pc:chgData name="zafer çıldır" userId="a593ed2c8596ddd8" providerId="LiveId" clId="{C2C07A78-FBDB-4A52-8170-5605C8A7BB8F}" dt="2022-11-23T16:50:50.365" v="1792"/>
          <pc:sldLayoutMkLst>
            <pc:docMk/>
            <pc:sldMasterMk cId="2310777688" sldId="2147483648"/>
            <pc:sldLayoutMk cId="503061382" sldId="2147483651"/>
          </pc:sldLayoutMkLst>
        </pc:sldLayoutChg>
        <pc:sldLayoutChg chg="setBg">
          <pc:chgData name="zafer çıldır" userId="a593ed2c8596ddd8" providerId="LiveId" clId="{C2C07A78-FBDB-4A52-8170-5605C8A7BB8F}" dt="2022-11-23T16:50:50.365" v="1792"/>
          <pc:sldLayoutMkLst>
            <pc:docMk/>
            <pc:sldMasterMk cId="2310777688" sldId="2147483648"/>
            <pc:sldLayoutMk cId="1289717029" sldId="2147483652"/>
          </pc:sldLayoutMkLst>
        </pc:sldLayoutChg>
        <pc:sldLayoutChg chg="setBg">
          <pc:chgData name="zafer çıldır" userId="a593ed2c8596ddd8" providerId="LiveId" clId="{C2C07A78-FBDB-4A52-8170-5605C8A7BB8F}" dt="2022-11-23T16:50:50.365" v="1792"/>
          <pc:sldLayoutMkLst>
            <pc:docMk/>
            <pc:sldMasterMk cId="2310777688" sldId="2147483648"/>
            <pc:sldLayoutMk cId="3210026118" sldId="2147483653"/>
          </pc:sldLayoutMkLst>
        </pc:sldLayoutChg>
        <pc:sldLayoutChg chg="setBg">
          <pc:chgData name="zafer çıldır" userId="a593ed2c8596ddd8" providerId="LiveId" clId="{C2C07A78-FBDB-4A52-8170-5605C8A7BB8F}" dt="2022-11-23T16:50:50.365" v="1792"/>
          <pc:sldLayoutMkLst>
            <pc:docMk/>
            <pc:sldMasterMk cId="2310777688" sldId="2147483648"/>
            <pc:sldLayoutMk cId="1928539532" sldId="2147483654"/>
          </pc:sldLayoutMkLst>
        </pc:sldLayoutChg>
        <pc:sldLayoutChg chg="setBg">
          <pc:chgData name="zafer çıldır" userId="a593ed2c8596ddd8" providerId="LiveId" clId="{C2C07A78-FBDB-4A52-8170-5605C8A7BB8F}" dt="2022-11-23T16:50:50.365" v="1792"/>
          <pc:sldLayoutMkLst>
            <pc:docMk/>
            <pc:sldMasterMk cId="2310777688" sldId="2147483648"/>
            <pc:sldLayoutMk cId="1234772134" sldId="2147483655"/>
          </pc:sldLayoutMkLst>
        </pc:sldLayoutChg>
        <pc:sldLayoutChg chg="setBg">
          <pc:chgData name="zafer çıldır" userId="a593ed2c8596ddd8" providerId="LiveId" clId="{C2C07A78-FBDB-4A52-8170-5605C8A7BB8F}" dt="2022-11-23T16:50:50.365" v="1792"/>
          <pc:sldLayoutMkLst>
            <pc:docMk/>
            <pc:sldMasterMk cId="2310777688" sldId="2147483648"/>
            <pc:sldLayoutMk cId="3445384812" sldId="2147483656"/>
          </pc:sldLayoutMkLst>
        </pc:sldLayoutChg>
        <pc:sldLayoutChg chg="setBg">
          <pc:chgData name="zafer çıldır" userId="a593ed2c8596ddd8" providerId="LiveId" clId="{C2C07A78-FBDB-4A52-8170-5605C8A7BB8F}" dt="2022-11-23T16:50:50.365" v="1792"/>
          <pc:sldLayoutMkLst>
            <pc:docMk/>
            <pc:sldMasterMk cId="2310777688" sldId="2147483648"/>
            <pc:sldLayoutMk cId="4096102498" sldId="2147483657"/>
          </pc:sldLayoutMkLst>
        </pc:sldLayoutChg>
        <pc:sldLayoutChg chg="setBg">
          <pc:chgData name="zafer çıldır" userId="a593ed2c8596ddd8" providerId="LiveId" clId="{C2C07A78-FBDB-4A52-8170-5605C8A7BB8F}" dt="2022-11-23T16:50:50.365" v="1792"/>
          <pc:sldLayoutMkLst>
            <pc:docMk/>
            <pc:sldMasterMk cId="2310777688" sldId="2147483648"/>
            <pc:sldLayoutMk cId="35108164" sldId="2147483658"/>
          </pc:sldLayoutMkLst>
        </pc:sldLayoutChg>
        <pc:sldLayoutChg chg="setBg">
          <pc:chgData name="zafer çıldır" userId="a593ed2c8596ddd8" providerId="LiveId" clId="{C2C07A78-FBDB-4A52-8170-5605C8A7BB8F}" dt="2022-11-23T16:50:50.365" v="1792"/>
          <pc:sldLayoutMkLst>
            <pc:docMk/>
            <pc:sldMasterMk cId="2310777688" sldId="2147483648"/>
            <pc:sldLayoutMk cId="95302610"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124D2A02-BF01-4181-999E-B61C97EC150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75709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24D2A02-BF01-4181-999E-B61C97EC150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3510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24D2A02-BF01-4181-999E-B61C97EC150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9530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124D2A02-BF01-4181-999E-B61C97EC150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76627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4D2A02-BF01-4181-999E-B61C97EC150F}" type="datetimeFigureOut">
              <a:rPr lang="tr-TR" smtClean="0"/>
              <a:t>24.11.2022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50306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124D2A02-BF01-4181-999E-B61C97EC150F}" type="datetimeFigureOut">
              <a:rPr lang="tr-TR" smtClean="0"/>
              <a:t>24.11.2022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1289717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124D2A02-BF01-4181-999E-B61C97EC150F}" type="datetimeFigureOut">
              <a:rPr lang="tr-TR" smtClean="0"/>
              <a:t>24.11.2022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321002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124D2A02-BF01-4181-999E-B61C97EC150F}" type="datetimeFigureOut">
              <a:rPr lang="tr-TR" smtClean="0"/>
              <a:t>24.11.2022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192853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D2A02-BF01-4181-999E-B61C97EC150F}" type="datetimeFigureOut">
              <a:rPr lang="tr-TR" smtClean="0"/>
              <a:t>24.11.2022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123477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4D2A02-BF01-4181-999E-B61C97EC150F}" type="datetimeFigureOut">
              <a:rPr lang="tr-TR" smtClean="0"/>
              <a:t>24.11.2022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344538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4D2A02-BF01-4181-999E-B61C97EC150F}" type="datetimeFigureOut">
              <a:rPr lang="tr-TR" smtClean="0"/>
              <a:t>24.11.2022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382B54-628C-4803-B8D1-D935AD07E970}" type="slidenum">
              <a:rPr lang="tr-TR" smtClean="0"/>
              <a:t>‹#›</a:t>
            </a:fld>
            <a:endParaRPr lang="tr-TR"/>
          </a:p>
        </p:txBody>
      </p:sp>
    </p:spTree>
    <p:extLst>
      <p:ext uri="{BB962C8B-B14F-4D97-AF65-F5344CB8AC3E}">
        <p14:creationId xmlns:p14="http://schemas.microsoft.com/office/powerpoint/2010/main" val="40961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4633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D2A02-BF01-4181-999E-B61C97EC150F}" type="datetimeFigureOut">
              <a:rPr lang="tr-TR" smtClean="0"/>
              <a:t>24.11.2022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82B54-628C-4803-B8D1-D935AD07E970}" type="slidenum">
              <a:rPr lang="tr-TR" smtClean="0"/>
              <a:t>‹#›</a:t>
            </a:fld>
            <a:endParaRPr lang="tr-TR"/>
          </a:p>
        </p:txBody>
      </p:sp>
    </p:spTree>
    <p:extLst>
      <p:ext uri="{BB962C8B-B14F-4D97-AF65-F5344CB8AC3E}">
        <p14:creationId xmlns:p14="http://schemas.microsoft.com/office/powerpoint/2010/main" val="231077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hat are the Dimensions of a Soccer Field? | The Soccer Hand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56" y="0"/>
            <a:ext cx="10818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50" name="Trapezoid 49"/>
          <p:cNvSpPr/>
          <p:nvPr/>
        </p:nvSpPr>
        <p:spPr>
          <a:xfrm rot="16200000">
            <a:off x="9567446" y="2128483"/>
            <a:ext cx="2484302" cy="2764810"/>
          </a:xfrm>
          <a:prstGeom prst="trapezoid">
            <a:avLst/>
          </a:prstGeom>
          <a:solidFill>
            <a:schemeClr val="accent4">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2" name="Picture 51"/>
          <p:cNvPicPr>
            <a:picLocks noChangeAspect="1"/>
          </p:cNvPicPr>
          <p:nvPr/>
        </p:nvPicPr>
        <p:blipFill>
          <a:blip r:embed="rId3">
            <a:clrChange>
              <a:clrFrom>
                <a:srgbClr val="FFFFFF"/>
              </a:clrFrom>
              <a:clrTo>
                <a:srgbClr val="FFFFFF">
                  <a:alpha val="0"/>
                </a:srgbClr>
              </a:clrTo>
            </a:clrChange>
          </a:blip>
          <a:stretch>
            <a:fillRect/>
          </a:stretch>
        </p:blipFill>
        <p:spPr>
          <a:xfrm>
            <a:off x="5287806" y="2516609"/>
            <a:ext cx="6396722" cy="4223171"/>
          </a:xfrm>
          <a:prstGeom prst="rect">
            <a:avLst/>
          </a:prstGeom>
          <a:ln>
            <a:noFill/>
          </a:ln>
          <a:effectLst>
            <a:outerShdw blurRad="190500" algn="tl" rotWithShape="0">
              <a:srgbClr val="000000">
                <a:alpha val="70000"/>
              </a:srgbClr>
            </a:outerShdw>
          </a:effectLst>
        </p:spPr>
      </p:pic>
      <p:pic>
        <p:nvPicPr>
          <p:cNvPr id="53" name="Picture 52"/>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1747105" y="591597"/>
            <a:ext cx="6097112" cy="4222857"/>
          </a:xfrm>
          <a:prstGeom prst="rect">
            <a:avLst/>
          </a:prstGeom>
          <a:ln>
            <a:noFill/>
          </a:ln>
          <a:effectLst>
            <a:outerShdw blurRad="190500" algn="tl" rotWithShape="0">
              <a:srgbClr val="000000">
                <a:alpha val="70000"/>
              </a:srgbClr>
            </a:outerShdw>
          </a:effectLst>
        </p:spPr>
      </p:pic>
      <p:sp>
        <p:nvSpPr>
          <p:cNvPr id="54" name="Oval 53"/>
          <p:cNvSpPr/>
          <p:nvPr/>
        </p:nvSpPr>
        <p:spPr>
          <a:xfrm>
            <a:off x="3977242" y="1370678"/>
            <a:ext cx="4233307" cy="39813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5" name="Chord 54"/>
          <p:cNvSpPr/>
          <p:nvPr/>
        </p:nvSpPr>
        <p:spPr>
          <a:xfrm rot="2905396">
            <a:off x="4082748" y="1560604"/>
            <a:ext cx="4126304" cy="4010928"/>
          </a:xfrm>
          <a:prstGeom prst="chord">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utoShape 2" descr="Basketball Dimensions &amp; Drawings | Dimensions.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Picture 4"/>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374382" y="-327203"/>
            <a:ext cx="3902917" cy="3902917"/>
          </a:xfrm>
          <a:prstGeom prst="rect">
            <a:avLst/>
          </a:prstGeom>
        </p:spPr>
      </p:pic>
      <p:pic>
        <p:nvPicPr>
          <p:cNvPr id="1028" name="Picture 4" descr="Download Wholesale Fleet Badminton Shuttlecock From Manufacturer -  Badminton PNG Image with No Background - PNGkey.co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994054">
            <a:off x="-3877" y="1236244"/>
            <a:ext cx="1922001" cy="1550522"/>
          </a:xfrm>
          <a:prstGeom prst="rect">
            <a:avLst/>
          </a:prstGeom>
          <a:noFill/>
          <a:extLst>
            <a:ext uri="{909E8E84-426E-40DD-AFC4-6F175D3DCCD1}">
              <a14:hiddenFill xmlns:a14="http://schemas.microsoft.com/office/drawing/2010/main">
                <a:solidFill>
                  <a:srgbClr val="FFFFFF"/>
                </a:solidFill>
              </a14:hiddenFill>
            </a:ext>
          </a:extLst>
        </p:spPr>
      </p:pic>
      <p:sp>
        <p:nvSpPr>
          <p:cNvPr id="48" name="Trapezoid 47"/>
          <p:cNvSpPr/>
          <p:nvPr/>
        </p:nvSpPr>
        <p:spPr>
          <a:xfrm rot="5400000">
            <a:off x="1247065" y="-1247063"/>
            <a:ext cx="3575711" cy="6069843"/>
          </a:xfrm>
          <a:prstGeom prst="trapezoid">
            <a:avLst/>
          </a:prstGeom>
          <a:solidFill>
            <a:srgbClr val="8AB17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32" name="Picture 8" descr="Tennis Racquet Head Size &amp; Length | Guide + Charts for Adults &amp; Kids"/>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983206">
            <a:off x="6360673" y="3448418"/>
            <a:ext cx="5246838" cy="218618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Volleyball Dimensions &amp; Drawings | Dimensions.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12" descr="Volleyball Dimensions &amp; Drawings | Dimensions.co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4" descr="Volleyball Dimensions &amp; Drawings | Dimensions.co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16" descr="Volleyball Dimensions &amp; Drawings | Dimensions.com"/>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 name="Picture 9"/>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844362" y="2748772"/>
            <a:ext cx="4633232" cy="3011601"/>
          </a:xfrm>
          <a:prstGeom prst="rect">
            <a:avLst/>
          </a:prstGeom>
        </p:spPr>
      </p:pic>
      <p:sp>
        <p:nvSpPr>
          <p:cNvPr id="49" name="Trapezoid 48"/>
          <p:cNvSpPr/>
          <p:nvPr/>
        </p:nvSpPr>
        <p:spPr>
          <a:xfrm rot="16200000">
            <a:off x="1247067" y="2035223"/>
            <a:ext cx="3575711" cy="6069842"/>
          </a:xfrm>
          <a:prstGeom prst="trapezoid">
            <a:avLst/>
          </a:prstGeom>
          <a:solidFill>
            <a:schemeClr val="accent6">
              <a:lumMod val="50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1" name="Trapezoid 50"/>
          <p:cNvSpPr/>
          <p:nvPr/>
        </p:nvSpPr>
        <p:spPr>
          <a:xfrm rot="10800000">
            <a:off x="6295034" y="0"/>
            <a:ext cx="2599893" cy="3318683"/>
          </a:xfrm>
          <a:prstGeom prst="trapezoid">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Rounded Rectangle 24"/>
          <p:cNvSpPr/>
          <p:nvPr/>
        </p:nvSpPr>
        <p:spPr>
          <a:xfrm>
            <a:off x="125716" y="4942669"/>
            <a:ext cx="10119296" cy="1077802"/>
          </a:xfrm>
          <a:prstGeom prst="roundRect">
            <a:avLst>
              <a:gd name="adj" fmla="val 11473"/>
            </a:avLst>
          </a:prstGeom>
          <a:solidFill>
            <a:srgbClr val="797334"/>
          </a:solidFill>
          <a:ln>
            <a:solidFill>
              <a:schemeClr val="bg1"/>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6600" dirty="0">
                <a:solidFill>
                  <a:schemeClr val="bg1"/>
                </a:solidFill>
                <a:effectLst>
                  <a:outerShdw blurRad="50800" dist="38100" dir="2700000" algn="tl" rotWithShape="0">
                    <a:prstClr val="black">
                      <a:alpha val="40000"/>
                    </a:prstClr>
                  </a:outerShdw>
                </a:effectLst>
              </a:rPr>
              <a:t>Saha Alan ve Malzeme Bilgisi</a:t>
            </a:r>
            <a:endParaRPr lang="tr-TR" sz="6600" dirty="0">
              <a:solidFill>
                <a:schemeClr val="bg1"/>
              </a:solidFill>
              <a:effectLst>
                <a:outerShdw blurRad="50800" dist="38100" dir="2700000" algn="tl" rotWithShape="0">
                  <a:prstClr val="black">
                    <a:alpha val="40000"/>
                  </a:prstClr>
                </a:outerShdw>
              </a:effectLst>
            </a:endParaRPr>
          </a:p>
        </p:txBody>
      </p:sp>
      <p:sp>
        <p:nvSpPr>
          <p:cNvPr id="12" name="Rounded Rectangle 11"/>
          <p:cNvSpPr/>
          <p:nvPr/>
        </p:nvSpPr>
        <p:spPr>
          <a:xfrm>
            <a:off x="4702629" y="5931506"/>
            <a:ext cx="7319704" cy="780283"/>
          </a:xfrm>
          <a:prstGeom prst="roundRect">
            <a:avLst/>
          </a:prstGeom>
          <a:solidFill>
            <a:srgbClr val="827A31"/>
          </a:solidFill>
          <a:ln>
            <a:solidFill>
              <a:schemeClr val="bg1"/>
            </a:solidFill>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tr-TR" sz="6600" dirty="0">
                <a:effectLst>
                  <a:outerShdw blurRad="50800" dist="38100" dir="2700000" algn="tl" rotWithShape="0">
                    <a:prstClr val="black">
                      <a:alpha val="40000"/>
                    </a:prstClr>
                  </a:outerShdw>
                </a:effectLst>
              </a:rPr>
              <a:t>Badminton</a:t>
            </a:r>
            <a:endParaRPr lang="en-US" sz="6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066273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 1.</a:t>
            </a:r>
            <a:r>
              <a:rPr lang="tr-TR" sz="2800" dirty="0">
                <a:solidFill>
                  <a:schemeClr val="bg1"/>
                </a:solidFill>
              </a:rPr>
              <a:t>8</a:t>
            </a: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File</a:t>
            </a:r>
          </a:p>
        </p:txBody>
      </p:sp>
      <p:sp>
        <p:nvSpPr>
          <p:cNvPr id="2" name="TextBox 3">
            <a:extLst>
              <a:ext uri="{FF2B5EF4-FFF2-40B4-BE49-F238E27FC236}">
                <a16:creationId xmlns:a16="http://schemas.microsoft.com/office/drawing/2014/main" id="{0EE8FA3B-95E7-4397-A37E-DA899DA1A344}"/>
              </a:ext>
            </a:extLst>
          </p:cNvPr>
          <p:cNvSpPr txBox="1"/>
          <p:nvPr/>
        </p:nvSpPr>
        <p:spPr>
          <a:xfrm>
            <a:off x="441636" y="2144350"/>
            <a:ext cx="11308728" cy="1384995"/>
          </a:xfrm>
          <a:prstGeom prst="rect">
            <a:avLst/>
          </a:prstGeom>
          <a:solidFill>
            <a:schemeClr val="bg1">
              <a:alpha val="16000"/>
            </a:schemeClr>
          </a:solidFill>
        </p:spPr>
        <p:txBody>
          <a:bodyPr wrap="square" rtlCol="0">
            <a:spAutoFit/>
          </a:bodyPr>
          <a:lstStyle/>
          <a:p>
            <a:r>
              <a:rPr lang="tr-TR" sz="2800" dirty="0">
                <a:solidFill>
                  <a:schemeClr val="bg1"/>
                </a:solidFill>
              </a:rPr>
              <a:t>Filenin üst kenarı, şeridin içinden geçen kordon veya kablo üzerinde 75mm’lik beyaz çift şeritle çevrili olacaktır. Bu şerit, kordon veya kabloya dayalı olacaktır.</a:t>
            </a:r>
          </a:p>
        </p:txBody>
      </p:sp>
    </p:spTree>
    <p:extLst>
      <p:ext uri="{BB962C8B-B14F-4D97-AF65-F5344CB8AC3E}">
        <p14:creationId xmlns:p14="http://schemas.microsoft.com/office/powerpoint/2010/main" val="333218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 1.</a:t>
            </a:r>
            <a:r>
              <a:rPr lang="tr-TR" sz="2800" dirty="0">
                <a:solidFill>
                  <a:schemeClr val="bg1"/>
                </a:solidFill>
              </a:rPr>
              <a:t>9</a:t>
            </a: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File</a:t>
            </a:r>
          </a:p>
        </p:txBody>
      </p:sp>
      <p:sp>
        <p:nvSpPr>
          <p:cNvPr id="2" name="TextBox 3">
            <a:extLst>
              <a:ext uri="{FF2B5EF4-FFF2-40B4-BE49-F238E27FC236}">
                <a16:creationId xmlns:a16="http://schemas.microsoft.com/office/drawing/2014/main" id="{0EE8FA3B-95E7-4397-A37E-DA899DA1A344}"/>
              </a:ext>
            </a:extLst>
          </p:cNvPr>
          <p:cNvSpPr txBox="1"/>
          <p:nvPr/>
        </p:nvSpPr>
        <p:spPr>
          <a:xfrm>
            <a:off x="441636" y="2144350"/>
            <a:ext cx="11308728" cy="954107"/>
          </a:xfrm>
          <a:prstGeom prst="rect">
            <a:avLst/>
          </a:prstGeom>
          <a:solidFill>
            <a:schemeClr val="bg1">
              <a:alpha val="16000"/>
            </a:schemeClr>
          </a:solidFill>
        </p:spPr>
        <p:txBody>
          <a:bodyPr wrap="square" rtlCol="0">
            <a:spAutoFit/>
          </a:bodyPr>
          <a:lstStyle/>
          <a:p>
            <a:r>
              <a:rPr lang="tr-TR" sz="2800" dirty="0">
                <a:solidFill>
                  <a:schemeClr val="bg1"/>
                </a:solidFill>
              </a:rPr>
              <a:t>Kordon ya da kablo sıkıca gerilecek ve direklerin en yüksek noktasını aşmayacaktır.</a:t>
            </a:r>
          </a:p>
        </p:txBody>
      </p:sp>
    </p:spTree>
    <p:extLst>
      <p:ext uri="{BB962C8B-B14F-4D97-AF65-F5344CB8AC3E}">
        <p14:creationId xmlns:p14="http://schemas.microsoft.com/office/powerpoint/2010/main" val="212610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 1.</a:t>
            </a:r>
            <a:r>
              <a:rPr lang="tr-TR" sz="2800" dirty="0">
                <a:solidFill>
                  <a:schemeClr val="bg1"/>
                </a:solidFill>
              </a:rPr>
              <a:t>10</a:t>
            </a: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File</a:t>
            </a:r>
          </a:p>
        </p:txBody>
      </p:sp>
      <p:sp>
        <p:nvSpPr>
          <p:cNvPr id="2" name="TextBox 3">
            <a:extLst>
              <a:ext uri="{FF2B5EF4-FFF2-40B4-BE49-F238E27FC236}">
                <a16:creationId xmlns:a16="http://schemas.microsoft.com/office/drawing/2014/main" id="{0EE8FA3B-95E7-4397-A37E-DA899DA1A344}"/>
              </a:ext>
            </a:extLst>
          </p:cNvPr>
          <p:cNvSpPr txBox="1"/>
          <p:nvPr/>
        </p:nvSpPr>
        <p:spPr>
          <a:xfrm>
            <a:off x="441636" y="2144350"/>
            <a:ext cx="11308728" cy="954107"/>
          </a:xfrm>
          <a:prstGeom prst="rect">
            <a:avLst/>
          </a:prstGeom>
          <a:solidFill>
            <a:schemeClr val="bg1">
              <a:alpha val="16000"/>
            </a:schemeClr>
          </a:solidFill>
        </p:spPr>
        <p:txBody>
          <a:bodyPr wrap="square" rtlCol="0">
            <a:spAutoFit/>
          </a:bodyPr>
          <a:lstStyle/>
          <a:p>
            <a:r>
              <a:rPr lang="tr-TR" sz="2800" dirty="0">
                <a:solidFill>
                  <a:schemeClr val="bg1"/>
                </a:solidFill>
              </a:rPr>
              <a:t>Filenin en yüksek yeri, kort yüzeyinden itibaren, kortun merkezinde 1.524 metre olacak ve çiftler taraf çizgileri üzerinde 1.55 metre olacaktır.</a:t>
            </a:r>
          </a:p>
        </p:txBody>
      </p:sp>
    </p:spTree>
    <p:extLst>
      <p:ext uri="{BB962C8B-B14F-4D97-AF65-F5344CB8AC3E}">
        <p14:creationId xmlns:p14="http://schemas.microsoft.com/office/powerpoint/2010/main" val="203192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 1.</a:t>
            </a:r>
            <a:r>
              <a:rPr lang="tr-TR" sz="2800" dirty="0">
                <a:solidFill>
                  <a:schemeClr val="bg1"/>
                </a:solidFill>
              </a:rPr>
              <a:t>11</a:t>
            </a: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File</a:t>
            </a:r>
          </a:p>
        </p:txBody>
      </p:sp>
      <p:sp>
        <p:nvSpPr>
          <p:cNvPr id="2" name="TextBox 3">
            <a:extLst>
              <a:ext uri="{FF2B5EF4-FFF2-40B4-BE49-F238E27FC236}">
                <a16:creationId xmlns:a16="http://schemas.microsoft.com/office/drawing/2014/main" id="{0EE8FA3B-95E7-4397-A37E-DA899DA1A344}"/>
              </a:ext>
            </a:extLst>
          </p:cNvPr>
          <p:cNvSpPr txBox="1"/>
          <p:nvPr/>
        </p:nvSpPr>
        <p:spPr>
          <a:xfrm>
            <a:off x="441636" y="2144350"/>
            <a:ext cx="11308728" cy="954107"/>
          </a:xfrm>
          <a:prstGeom prst="rect">
            <a:avLst/>
          </a:prstGeom>
          <a:solidFill>
            <a:schemeClr val="bg1">
              <a:alpha val="16000"/>
            </a:schemeClr>
          </a:solidFill>
        </p:spPr>
        <p:txBody>
          <a:bodyPr wrap="square" rtlCol="0">
            <a:spAutoFit/>
          </a:bodyPr>
          <a:lstStyle/>
          <a:p>
            <a:r>
              <a:rPr lang="tr-TR" sz="2800" dirty="0">
                <a:solidFill>
                  <a:schemeClr val="bg1"/>
                </a:solidFill>
              </a:rPr>
              <a:t>File bitimleri ile direkler arasında boşluk olmayacaktır. Gerektiğinde, file bitimlerindeki tam file boyu direklere bağlanacaktır.</a:t>
            </a:r>
          </a:p>
        </p:txBody>
      </p:sp>
    </p:spTree>
    <p:extLst>
      <p:ext uri="{BB962C8B-B14F-4D97-AF65-F5344CB8AC3E}">
        <p14:creationId xmlns:p14="http://schemas.microsoft.com/office/powerpoint/2010/main" val="82105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4633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441636" y="1098160"/>
            <a:ext cx="11308728" cy="523220"/>
          </a:xfrm>
          <a:prstGeom prst="rect">
            <a:avLst/>
          </a:prstGeom>
          <a:solidFill>
            <a:schemeClr val="bg1">
              <a:alpha val="16000"/>
            </a:schemeClr>
          </a:solidFill>
        </p:spPr>
        <p:txBody>
          <a:bodyPr wrap="square" rtlCol="0">
            <a:spAutoFit/>
          </a:bodyPr>
          <a:lstStyle/>
          <a:p>
            <a:r>
              <a:rPr lang="tr-TR" sz="2800" dirty="0">
                <a:solidFill>
                  <a:schemeClr val="bg1"/>
                </a:solidFill>
              </a:rPr>
              <a:t>Şema- A</a:t>
            </a: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en-US" sz="6600" u="sng" dirty="0">
                <a:solidFill>
                  <a:schemeClr val="bg1"/>
                </a:solidFill>
              </a:rPr>
              <a:t>Saha</a:t>
            </a:r>
            <a:endParaRPr lang="tr-TR" sz="6600" u="sng" dirty="0">
              <a:solidFill>
                <a:schemeClr val="bg1"/>
              </a:solidFill>
            </a:endParaRPr>
          </a:p>
        </p:txBody>
      </p:sp>
      <p:sp>
        <p:nvSpPr>
          <p:cNvPr id="3" name="Dikdörtgen 2">
            <a:extLst>
              <a:ext uri="{FF2B5EF4-FFF2-40B4-BE49-F238E27FC236}">
                <a16:creationId xmlns:a16="http://schemas.microsoft.com/office/drawing/2014/main" id="{9FB0B64C-DF01-E759-EA32-24D4F96469B8}"/>
              </a:ext>
            </a:extLst>
          </p:cNvPr>
          <p:cNvSpPr/>
          <p:nvPr/>
        </p:nvSpPr>
        <p:spPr>
          <a:xfrm>
            <a:off x="969901" y="2148150"/>
            <a:ext cx="10352314" cy="4082143"/>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p>
        </p:txBody>
      </p:sp>
      <p:cxnSp>
        <p:nvCxnSpPr>
          <p:cNvPr id="9" name="Düz Bağlayıcı 8">
            <a:extLst>
              <a:ext uri="{FF2B5EF4-FFF2-40B4-BE49-F238E27FC236}">
                <a16:creationId xmlns:a16="http://schemas.microsoft.com/office/drawing/2014/main" id="{D26ECA77-5AD0-B9AA-50D3-8B8CCCA919FB}"/>
              </a:ext>
            </a:extLst>
          </p:cNvPr>
          <p:cNvCxnSpPr>
            <a:cxnSpLocks/>
          </p:cNvCxnSpPr>
          <p:nvPr/>
        </p:nvCxnSpPr>
        <p:spPr>
          <a:xfrm>
            <a:off x="969901" y="2651588"/>
            <a:ext cx="10352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Düz Bağlayıcı 12">
            <a:extLst>
              <a:ext uri="{FF2B5EF4-FFF2-40B4-BE49-F238E27FC236}">
                <a16:creationId xmlns:a16="http://schemas.microsoft.com/office/drawing/2014/main" id="{981784DE-8810-0242-385D-AC0199F4ACC9}"/>
              </a:ext>
            </a:extLst>
          </p:cNvPr>
          <p:cNvCxnSpPr/>
          <p:nvPr/>
        </p:nvCxnSpPr>
        <p:spPr>
          <a:xfrm>
            <a:off x="977412" y="5801789"/>
            <a:ext cx="103523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Düz Bağlayıcı 16">
            <a:extLst>
              <a:ext uri="{FF2B5EF4-FFF2-40B4-BE49-F238E27FC236}">
                <a16:creationId xmlns:a16="http://schemas.microsoft.com/office/drawing/2014/main" id="{4E646EC7-09F0-E77F-3568-3E0618BE7C3D}"/>
              </a:ext>
            </a:extLst>
          </p:cNvPr>
          <p:cNvCxnSpPr>
            <a:cxnSpLocks/>
          </p:cNvCxnSpPr>
          <p:nvPr/>
        </p:nvCxnSpPr>
        <p:spPr>
          <a:xfrm flipV="1">
            <a:off x="939207" y="4310294"/>
            <a:ext cx="3742864" cy="18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Düz Bağlayıcı 18">
            <a:extLst>
              <a:ext uri="{FF2B5EF4-FFF2-40B4-BE49-F238E27FC236}">
                <a16:creationId xmlns:a16="http://schemas.microsoft.com/office/drawing/2014/main" id="{3EA5259E-1BF1-CB3E-53CF-640D6CE91BA8}"/>
              </a:ext>
            </a:extLst>
          </p:cNvPr>
          <p:cNvCxnSpPr>
            <a:cxnSpLocks/>
          </p:cNvCxnSpPr>
          <p:nvPr/>
        </p:nvCxnSpPr>
        <p:spPr>
          <a:xfrm>
            <a:off x="4698873" y="2153314"/>
            <a:ext cx="0" cy="40907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Düz Bağlayıcı 24">
            <a:extLst>
              <a:ext uri="{FF2B5EF4-FFF2-40B4-BE49-F238E27FC236}">
                <a16:creationId xmlns:a16="http://schemas.microsoft.com/office/drawing/2014/main" id="{5DDB4C62-FFFC-254C-E06E-95DD0A6CEE42}"/>
              </a:ext>
            </a:extLst>
          </p:cNvPr>
          <p:cNvCxnSpPr>
            <a:cxnSpLocks/>
          </p:cNvCxnSpPr>
          <p:nvPr/>
        </p:nvCxnSpPr>
        <p:spPr>
          <a:xfrm>
            <a:off x="7584201" y="4310294"/>
            <a:ext cx="37252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Düz Bağlayıcı 25">
            <a:extLst>
              <a:ext uri="{FF2B5EF4-FFF2-40B4-BE49-F238E27FC236}">
                <a16:creationId xmlns:a16="http://schemas.microsoft.com/office/drawing/2014/main" id="{987D8E7B-2D9E-DBA1-4DBA-84906FCFB7D3}"/>
              </a:ext>
            </a:extLst>
          </p:cNvPr>
          <p:cNvCxnSpPr>
            <a:cxnSpLocks/>
          </p:cNvCxnSpPr>
          <p:nvPr/>
        </p:nvCxnSpPr>
        <p:spPr>
          <a:xfrm>
            <a:off x="7568463" y="2165288"/>
            <a:ext cx="0" cy="40736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Resim 27">
            <a:extLst>
              <a:ext uri="{FF2B5EF4-FFF2-40B4-BE49-F238E27FC236}">
                <a16:creationId xmlns:a16="http://schemas.microsoft.com/office/drawing/2014/main" id="{AB5ABCDD-D351-0F80-EBD2-EF0230549360}"/>
              </a:ext>
            </a:extLst>
          </p:cNvPr>
          <p:cNvPicPr>
            <a:picLocks noChangeAspect="1"/>
          </p:cNvPicPr>
          <p:nvPr/>
        </p:nvPicPr>
        <p:blipFill>
          <a:blip r:embed="rId3"/>
          <a:stretch>
            <a:fillRect/>
          </a:stretch>
        </p:blipFill>
        <p:spPr>
          <a:xfrm>
            <a:off x="1621297" y="2153315"/>
            <a:ext cx="6097" cy="4090771"/>
          </a:xfrm>
          <a:prstGeom prst="rect">
            <a:avLst/>
          </a:prstGeom>
        </p:spPr>
      </p:pic>
      <p:pic>
        <p:nvPicPr>
          <p:cNvPr id="29" name="Resim 28">
            <a:extLst>
              <a:ext uri="{FF2B5EF4-FFF2-40B4-BE49-F238E27FC236}">
                <a16:creationId xmlns:a16="http://schemas.microsoft.com/office/drawing/2014/main" id="{4576DAEA-A23B-7F59-2C09-C47B94904E6A}"/>
              </a:ext>
            </a:extLst>
          </p:cNvPr>
          <p:cNvPicPr>
            <a:picLocks noChangeAspect="1"/>
          </p:cNvPicPr>
          <p:nvPr/>
        </p:nvPicPr>
        <p:blipFill>
          <a:blip r:embed="rId3"/>
          <a:stretch>
            <a:fillRect/>
          </a:stretch>
        </p:blipFill>
        <p:spPr>
          <a:xfrm>
            <a:off x="10612805" y="2148150"/>
            <a:ext cx="6097" cy="4090771"/>
          </a:xfrm>
          <a:prstGeom prst="rect">
            <a:avLst/>
          </a:prstGeom>
        </p:spPr>
      </p:pic>
      <p:pic>
        <p:nvPicPr>
          <p:cNvPr id="60" name="Resim 59">
            <a:extLst>
              <a:ext uri="{FF2B5EF4-FFF2-40B4-BE49-F238E27FC236}">
                <a16:creationId xmlns:a16="http://schemas.microsoft.com/office/drawing/2014/main" id="{F6FFF170-6A5D-1880-7AB8-4C3C4A99CB6A}"/>
              </a:ext>
            </a:extLst>
          </p:cNvPr>
          <p:cNvPicPr>
            <a:picLocks noChangeAspect="1"/>
          </p:cNvPicPr>
          <p:nvPr/>
        </p:nvPicPr>
        <p:blipFill>
          <a:blip r:embed="rId4"/>
          <a:stretch>
            <a:fillRect/>
          </a:stretch>
        </p:blipFill>
        <p:spPr>
          <a:xfrm>
            <a:off x="6127349" y="3561312"/>
            <a:ext cx="6097" cy="128027"/>
          </a:xfrm>
          <a:prstGeom prst="rect">
            <a:avLst/>
          </a:prstGeom>
        </p:spPr>
      </p:pic>
      <p:sp>
        <p:nvSpPr>
          <p:cNvPr id="62" name="Metin kutusu 61">
            <a:extLst>
              <a:ext uri="{FF2B5EF4-FFF2-40B4-BE49-F238E27FC236}">
                <a16:creationId xmlns:a16="http://schemas.microsoft.com/office/drawing/2014/main" id="{D2EE1EDC-0BE2-42BD-44E9-D43C1C1C4E90}"/>
              </a:ext>
            </a:extLst>
          </p:cNvPr>
          <p:cNvSpPr txBox="1"/>
          <p:nvPr/>
        </p:nvSpPr>
        <p:spPr>
          <a:xfrm rot="5400000">
            <a:off x="440664" y="4005692"/>
            <a:ext cx="2676397" cy="584775"/>
          </a:xfrm>
          <a:prstGeom prst="rect">
            <a:avLst/>
          </a:prstGeom>
          <a:noFill/>
        </p:spPr>
        <p:txBody>
          <a:bodyPr wrap="square" rtlCol="0">
            <a:spAutoFit/>
          </a:bodyPr>
          <a:lstStyle/>
          <a:p>
            <a:pPr algn="ctr"/>
            <a:r>
              <a:rPr lang="tr-TR" sz="1400" dirty="0">
                <a:solidFill>
                  <a:schemeClr val="bg1"/>
                </a:solidFill>
              </a:rPr>
              <a:t>ÇİFTLERDE ARKA SERVİS ÇİZGİSİ</a:t>
            </a:r>
          </a:p>
          <a:p>
            <a:endParaRPr lang="tr-TR" dirty="0"/>
          </a:p>
        </p:txBody>
      </p:sp>
      <p:sp>
        <p:nvSpPr>
          <p:cNvPr id="63" name="Metin kutusu 62">
            <a:extLst>
              <a:ext uri="{FF2B5EF4-FFF2-40B4-BE49-F238E27FC236}">
                <a16:creationId xmlns:a16="http://schemas.microsoft.com/office/drawing/2014/main" id="{167ACBFB-E2BA-4ADF-E995-68E27DB07E0F}"/>
              </a:ext>
            </a:extLst>
          </p:cNvPr>
          <p:cNvSpPr txBox="1"/>
          <p:nvPr/>
        </p:nvSpPr>
        <p:spPr>
          <a:xfrm rot="5400000">
            <a:off x="5659807" y="4129256"/>
            <a:ext cx="972500" cy="461665"/>
          </a:xfrm>
          <a:prstGeom prst="rect">
            <a:avLst/>
          </a:prstGeom>
          <a:noFill/>
        </p:spPr>
        <p:txBody>
          <a:bodyPr wrap="square" rtlCol="0">
            <a:spAutoFit/>
          </a:bodyPr>
          <a:lstStyle/>
          <a:p>
            <a:r>
              <a:rPr lang="tr-TR" sz="2400" dirty="0">
                <a:solidFill>
                  <a:schemeClr val="bg1"/>
                </a:solidFill>
              </a:rPr>
              <a:t>FİLE</a:t>
            </a:r>
            <a:r>
              <a:rPr lang="tr-TR" dirty="0"/>
              <a:t> </a:t>
            </a:r>
          </a:p>
        </p:txBody>
      </p:sp>
      <p:sp>
        <p:nvSpPr>
          <p:cNvPr id="79" name="Metin kutusu 78">
            <a:extLst>
              <a:ext uri="{FF2B5EF4-FFF2-40B4-BE49-F238E27FC236}">
                <a16:creationId xmlns:a16="http://schemas.microsoft.com/office/drawing/2014/main" id="{7BA6574E-06FB-AAF1-508E-2DC7BA5DA8F7}"/>
              </a:ext>
            </a:extLst>
          </p:cNvPr>
          <p:cNvSpPr txBox="1"/>
          <p:nvPr/>
        </p:nvSpPr>
        <p:spPr>
          <a:xfrm>
            <a:off x="4629505" y="2132301"/>
            <a:ext cx="1537729" cy="569387"/>
          </a:xfrm>
          <a:prstGeom prst="rect">
            <a:avLst/>
          </a:prstGeom>
          <a:noFill/>
        </p:spPr>
        <p:txBody>
          <a:bodyPr wrap="none" rtlCol="0">
            <a:spAutoFit/>
          </a:bodyPr>
          <a:lstStyle/>
          <a:p>
            <a:r>
              <a:rPr lang="tr-TR" sz="1300" dirty="0">
                <a:solidFill>
                  <a:schemeClr val="bg1"/>
                </a:solidFill>
              </a:rPr>
              <a:t>ÇİFTLER </a:t>
            </a:r>
            <a:r>
              <a:rPr lang="tr-TR" sz="1300" dirty="0" smtClean="0">
                <a:solidFill>
                  <a:schemeClr val="bg1"/>
                </a:solidFill>
              </a:rPr>
              <a:t>YAN ÇİZGİSİ</a:t>
            </a:r>
            <a:endParaRPr lang="tr-TR" sz="1300" dirty="0">
              <a:solidFill>
                <a:schemeClr val="bg1"/>
              </a:solidFill>
            </a:endParaRPr>
          </a:p>
          <a:p>
            <a:endParaRPr lang="tr-TR" dirty="0"/>
          </a:p>
        </p:txBody>
      </p:sp>
      <p:sp>
        <p:nvSpPr>
          <p:cNvPr id="80" name="Metin kutusu 79">
            <a:extLst>
              <a:ext uri="{FF2B5EF4-FFF2-40B4-BE49-F238E27FC236}">
                <a16:creationId xmlns:a16="http://schemas.microsoft.com/office/drawing/2014/main" id="{81F0AD1B-0BFF-7856-8415-8DF49EFAF5CF}"/>
              </a:ext>
            </a:extLst>
          </p:cNvPr>
          <p:cNvSpPr txBox="1"/>
          <p:nvPr/>
        </p:nvSpPr>
        <p:spPr>
          <a:xfrm>
            <a:off x="4638128" y="2643326"/>
            <a:ext cx="1656863" cy="584775"/>
          </a:xfrm>
          <a:prstGeom prst="rect">
            <a:avLst/>
          </a:prstGeom>
          <a:noFill/>
        </p:spPr>
        <p:txBody>
          <a:bodyPr wrap="square" rtlCol="0">
            <a:spAutoFit/>
          </a:bodyPr>
          <a:lstStyle/>
          <a:p>
            <a:r>
              <a:rPr lang="tr-TR" sz="1300" dirty="0">
                <a:solidFill>
                  <a:schemeClr val="bg1"/>
                </a:solidFill>
              </a:rPr>
              <a:t>TEKLER  </a:t>
            </a:r>
            <a:r>
              <a:rPr lang="tr-TR" sz="1300" dirty="0" smtClean="0">
                <a:solidFill>
                  <a:schemeClr val="bg1"/>
                </a:solidFill>
              </a:rPr>
              <a:t>YAN ÇİZGİSİ</a:t>
            </a:r>
            <a:endParaRPr lang="tr-TR" sz="1300" dirty="0">
              <a:solidFill>
                <a:schemeClr val="bg1"/>
              </a:solidFill>
            </a:endParaRPr>
          </a:p>
          <a:p>
            <a:endParaRPr lang="tr-TR" dirty="0"/>
          </a:p>
        </p:txBody>
      </p:sp>
      <p:sp>
        <p:nvSpPr>
          <p:cNvPr id="82" name="Metin kutusu 81">
            <a:extLst>
              <a:ext uri="{FF2B5EF4-FFF2-40B4-BE49-F238E27FC236}">
                <a16:creationId xmlns:a16="http://schemas.microsoft.com/office/drawing/2014/main" id="{AC4EDE1A-8F65-F274-343C-CA460DB3CAFF}"/>
              </a:ext>
            </a:extLst>
          </p:cNvPr>
          <p:cNvSpPr txBox="1"/>
          <p:nvPr/>
        </p:nvSpPr>
        <p:spPr>
          <a:xfrm rot="5400000">
            <a:off x="2068508" y="3048459"/>
            <a:ext cx="1773611" cy="584775"/>
          </a:xfrm>
          <a:prstGeom prst="rect">
            <a:avLst/>
          </a:prstGeom>
          <a:noFill/>
        </p:spPr>
        <p:txBody>
          <a:bodyPr wrap="square" rtlCol="0">
            <a:spAutoFit/>
          </a:bodyPr>
          <a:lstStyle/>
          <a:p>
            <a:pPr algn="ctr"/>
            <a:r>
              <a:rPr lang="tr-TR" sz="1400" dirty="0">
                <a:solidFill>
                  <a:schemeClr val="bg1"/>
                </a:solidFill>
              </a:rPr>
              <a:t>SOL SERVİS ALANI</a:t>
            </a:r>
          </a:p>
          <a:p>
            <a:endParaRPr lang="tr-TR" dirty="0"/>
          </a:p>
        </p:txBody>
      </p:sp>
      <p:sp>
        <p:nvSpPr>
          <p:cNvPr id="85" name="Metin kutusu 84">
            <a:extLst>
              <a:ext uri="{FF2B5EF4-FFF2-40B4-BE49-F238E27FC236}">
                <a16:creationId xmlns:a16="http://schemas.microsoft.com/office/drawing/2014/main" id="{A58E308D-632D-AAD8-8F83-DCDEBD9C88FD}"/>
              </a:ext>
            </a:extLst>
          </p:cNvPr>
          <p:cNvSpPr txBox="1"/>
          <p:nvPr/>
        </p:nvSpPr>
        <p:spPr>
          <a:xfrm rot="5400000">
            <a:off x="2068509" y="4753903"/>
            <a:ext cx="1773611" cy="584775"/>
          </a:xfrm>
          <a:prstGeom prst="rect">
            <a:avLst/>
          </a:prstGeom>
          <a:noFill/>
        </p:spPr>
        <p:txBody>
          <a:bodyPr wrap="square" rtlCol="0">
            <a:spAutoFit/>
          </a:bodyPr>
          <a:lstStyle/>
          <a:p>
            <a:pPr algn="ctr"/>
            <a:r>
              <a:rPr lang="tr-TR" sz="1400" dirty="0">
                <a:solidFill>
                  <a:schemeClr val="bg1"/>
                </a:solidFill>
              </a:rPr>
              <a:t>SAĞ SERVİS ALANI</a:t>
            </a:r>
          </a:p>
          <a:p>
            <a:endParaRPr lang="tr-TR" dirty="0"/>
          </a:p>
        </p:txBody>
      </p:sp>
      <p:sp>
        <p:nvSpPr>
          <p:cNvPr id="87" name="Metin kutusu 86">
            <a:extLst>
              <a:ext uri="{FF2B5EF4-FFF2-40B4-BE49-F238E27FC236}">
                <a16:creationId xmlns:a16="http://schemas.microsoft.com/office/drawing/2014/main" id="{221B7812-F004-A411-4CC3-2FF549441BC0}"/>
              </a:ext>
            </a:extLst>
          </p:cNvPr>
          <p:cNvSpPr txBox="1"/>
          <p:nvPr/>
        </p:nvSpPr>
        <p:spPr>
          <a:xfrm rot="5400000">
            <a:off x="3904193" y="4058311"/>
            <a:ext cx="1589409" cy="584775"/>
          </a:xfrm>
          <a:prstGeom prst="rect">
            <a:avLst/>
          </a:prstGeom>
          <a:noFill/>
        </p:spPr>
        <p:txBody>
          <a:bodyPr wrap="none" rtlCol="0">
            <a:spAutoFit/>
          </a:bodyPr>
          <a:lstStyle/>
          <a:p>
            <a:r>
              <a:rPr lang="tr-TR" sz="1400" dirty="0">
                <a:solidFill>
                  <a:schemeClr val="bg1"/>
                </a:solidFill>
              </a:rPr>
              <a:t>KISA SERVİS ÇİZGİSİ</a:t>
            </a:r>
          </a:p>
          <a:p>
            <a:endParaRPr lang="tr-TR" dirty="0"/>
          </a:p>
        </p:txBody>
      </p:sp>
      <p:cxnSp>
        <p:nvCxnSpPr>
          <p:cNvPr id="91" name="Düz Bağlayıcı 90">
            <a:extLst>
              <a:ext uri="{FF2B5EF4-FFF2-40B4-BE49-F238E27FC236}">
                <a16:creationId xmlns:a16="http://schemas.microsoft.com/office/drawing/2014/main" id="{D087140B-8340-8E1A-C478-E87315DE8FBA}"/>
              </a:ext>
            </a:extLst>
          </p:cNvPr>
          <p:cNvCxnSpPr>
            <a:cxnSpLocks/>
          </p:cNvCxnSpPr>
          <p:nvPr/>
        </p:nvCxnSpPr>
        <p:spPr>
          <a:xfrm>
            <a:off x="824546" y="1747353"/>
            <a:ext cx="10352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Düz Bağlayıcı 93">
            <a:extLst>
              <a:ext uri="{FF2B5EF4-FFF2-40B4-BE49-F238E27FC236}">
                <a16:creationId xmlns:a16="http://schemas.microsoft.com/office/drawing/2014/main" id="{E36BEC1A-E131-F84E-1EB0-615E29C71F7C}"/>
              </a:ext>
            </a:extLst>
          </p:cNvPr>
          <p:cNvCxnSpPr/>
          <p:nvPr/>
        </p:nvCxnSpPr>
        <p:spPr>
          <a:xfrm flipV="1">
            <a:off x="1319117" y="5662959"/>
            <a:ext cx="0" cy="1215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Düz Bağlayıcı 95">
            <a:extLst>
              <a:ext uri="{FF2B5EF4-FFF2-40B4-BE49-F238E27FC236}">
                <a16:creationId xmlns:a16="http://schemas.microsoft.com/office/drawing/2014/main" id="{0E898F7D-D8A0-8A9A-507C-2922C9C54E5A}"/>
              </a:ext>
            </a:extLst>
          </p:cNvPr>
          <p:cNvCxnSpPr>
            <a:cxnSpLocks/>
          </p:cNvCxnSpPr>
          <p:nvPr/>
        </p:nvCxnSpPr>
        <p:spPr>
          <a:xfrm flipV="1">
            <a:off x="1753274" y="5625354"/>
            <a:ext cx="559" cy="1591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Metin kutusu 97">
            <a:extLst>
              <a:ext uri="{FF2B5EF4-FFF2-40B4-BE49-F238E27FC236}">
                <a16:creationId xmlns:a16="http://schemas.microsoft.com/office/drawing/2014/main" id="{798C6522-D883-84E1-FF6C-D96918BBF443}"/>
              </a:ext>
            </a:extLst>
          </p:cNvPr>
          <p:cNvSpPr txBox="1"/>
          <p:nvPr/>
        </p:nvSpPr>
        <p:spPr>
          <a:xfrm rot="5400000" flipH="1">
            <a:off x="5709764" y="1939039"/>
            <a:ext cx="847503" cy="276999"/>
          </a:xfrm>
          <a:prstGeom prst="rect">
            <a:avLst/>
          </a:prstGeom>
          <a:noFill/>
        </p:spPr>
        <p:txBody>
          <a:bodyPr wrap="square" rtlCol="0">
            <a:spAutoFit/>
          </a:bodyPr>
          <a:lstStyle/>
          <a:p>
            <a:r>
              <a:rPr lang="tr-TR" sz="1200" dirty="0">
                <a:solidFill>
                  <a:schemeClr val="bg1"/>
                </a:solidFill>
              </a:rPr>
              <a:t>DİREK</a:t>
            </a:r>
          </a:p>
        </p:txBody>
      </p:sp>
      <p:sp>
        <p:nvSpPr>
          <p:cNvPr id="100" name="Metin kutusu 99">
            <a:extLst>
              <a:ext uri="{FF2B5EF4-FFF2-40B4-BE49-F238E27FC236}">
                <a16:creationId xmlns:a16="http://schemas.microsoft.com/office/drawing/2014/main" id="{6618D676-A1CD-B8C4-602A-50D0CEBF62A1}"/>
              </a:ext>
            </a:extLst>
          </p:cNvPr>
          <p:cNvSpPr txBox="1"/>
          <p:nvPr/>
        </p:nvSpPr>
        <p:spPr>
          <a:xfrm rot="16200000" flipH="1">
            <a:off x="5687094" y="6157447"/>
            <a:ext cx="847503" cy="276999"/>
          </a:xfrm>
          <a:prstGeom prst="rect">
            <a:avLst/>
          </a:prstGeom>
          <a:noFill/>
        </p:spPr>
        <p:txBody>
          <a:bodyPr wrap="square" rtlCol="0">
            <a:spAutoFit/>
          </a:bodyPr>
          <a:lstStyle/>
          <a:p>
            <a:r>
              <a:rPr lang="tr-TR" sz="1200" dirty="0">
                <a:solidFill>
                  <a:schemeClr val="bg1"/>
                </a:solidFill>
              </a:rPr>
              <a:t>DİREK</a:t>
            </a:r>
          </a:p>
        </p:txBody>
      </p:sp>
      <p:sp>
        <p:nvSpPr>
          <p:cNvPr id="101" name="Metin kutusu 100">
            <a:extLst>
              <a:ext uri="{FF2B5EF4-FFF2-40B4-BE49-F238E27FC236}">
                <a16:creationId xmlns:a16="http://schemas.microsoft.com/office/drawing/2014/main" id="{AE8A2FE3-3846-E236-1221-33827EC23069}"/>
              </a:ext>
            </a:extLst>
          </p:cNvPr>
          <p:cNvSpPr txBox="1"/>
          <p:nvPr/>
        </p:nvSpPr>
        <p:spPr>
          <a:xfrm rot="5400000">
            <a:off x="294001" y="3962254"/>
            <a:ext cx="894797" cy="369332"/>
          </a:xfrm>
          <a:prstGeom prst="rect">
            <a:avLst/>
          </a:prstGeom>
          <a:noFill/>
        </p:spPr>
        <p:txBody>
          <a:bodyPr wrap="none" rtlCol="0">
            <a:spAutoFit/>
          </a:bodyPr>
          <a:lstStyle/>
          <a:p>
            <a:r>
              <a:rPr lang="tr-TR" dirty="0">
                <a:solidFill>
                  <a:schemeClr val="bg1"/>
                </a:solidFill>
              </a:rPr>
              <a:t>6.100m</a:t>
            </a:r>
          </a:p>
        </p:txBody>
      </p:sp>
      <p:cxnSp>
        <p:nvCxnSpPr>
          <p:cNvPr id="103" name="Düz Bağlayıcı 102">
            <a:extLst>
              <a:ext uri="{FF2B5EF4-FFF2-40B4-BE49-F238E27FC236}">
                <a16:creationId xmlns:a16="http://schemas.microsoft.com/office/drawing/2014/main" id="{852D3582-5CAC-7BC4-16B4-2720925E4CF8}"/>
              </a:ext>
            </a:extLst>
          </p:cNvPr>
          <p:cNvCxnSpPr>
            <a:cxnSpLocks/>
          </p:cNvCxnSpPr>
          <p:nvPr/>
        </p:nvCxnSpPr>
        <p:spPr>
          <a:xfrm flipH="1">
            <a:off x="750002" y="2148150"/>
            <a:ext cx="26630" cy="1562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Düz Bağlayıcı 104">
            <a:extLst>
              <a:ext uri="{FF2B5EF4-FFF2-40B4-BE49-F238E27FC236}">
                <a16:creationId xmlns:a16="http://schemas.microsoft.com/office/drawing/2014/main" id="{99506F44-1D47-6539-38D0-ED4991A9DE35}"/>
              </a:ext>
            </a:extLst>
          </p:cNvPr>
          <p:cNvCxnSpPr>
            <a:endCxn id="101" idx="3"/>
          </p:cNvCxnSpPr>
          <p:nvPr/>
        </p:nvCxnSpPr>
        <p:spPr>
          <a:xfrm flipV="1">
            <a:off x="741400" y="4594319"/>
            <a:ext cx="0" cy="1600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Düz Bağlayıcı 109">
            <a:extLst>
              <a:ext uri="{FF2B5EF4-FFF2-40B4-BE49-F238E27FC236}">
                <a16:creationId xmlns:a16="http://schemas.microsoft.com/office/drawing/2014/main" id="{C062CA12-EA3D-A8BC-D10A-D517BB7AFCB8}"/>
              </a:ext>
            </a:extLst>
          </p:cNvPr>
          <p:cNvCxnSpPr/>
          <p:nvPr/>
        </p:nvCxnSpPr>
        <p:spPr>
          <a:xfrm>
            <a:off x="969901" y="6684130"/>
            <a:ext cx="4792724" cy="0"/>
          </a:xfrm>
          <a:prstGeom prst="line">
            <a:avLst/>
          </a:prstGeom>
        </p:spPr>
        <p:style>
          <a:lnRef idx="1">
            <a:schemeClr val="accent1"/>
          </a:lnRef>
          <a:fillRef idx="0">
            <a:schemeClr val="accent1"/>
          </a:fillRef>
          <a:effectRef idx="0">
            <a:schemeClr val="accent1"/>
          </a:effectRef>
          <a:fontRef idx="minor">
            <a:schemeClr val="tx1"/>
          </a:fontRef>
        </p:style>
      </p:cxnSp>
      <p:sp>
        <p:nvSpPr>
          <p:cNvPr id="111" name="Metin kutusu 110">
            <a:extLst>
              <a:ext uri="{FF2B5EF4-FFF2-40B4-BE49-F238E27FC236}">
                <a16:creationId xmlns:a16="http://schemas.microsoft.com/office/drawing/2014/main" id="{2AD58FD8-92DD-A607-5122-95E2772F410A}"/>
              </a:ext>
            </a:extLst>
          </p:cNvPr>
          <p:cNvSpPr txBox="1"/>
          <p:nvPr/>
        </p:nvSpPr>
        <p:spPr>
          <a:xfrm>
            <a:off x="5739032" y="6533070"/>
            <a:ext cx="829073" cy="307777"/>
          </a:xfrm>
          <a:prstGeom prst="rect">
            <a:avLst/>
          </a:prstGeom>
          <a:noFill/>
        </p:spPr>
        <p:txBody>
          <a:bodyPr wrap="none" rtlCol="0">
            <a:spAutoFit/>
          </a:bodyPr>
          <a:lstStyle/>
          <a:p>
            <a:r>
              <a:rPr lang="tr-TR" sz="1400" dirty="0" smtClean="0">
                <a:solidFill>
                  <a:schemeClr val="bg1"/>
                </a:solidFill>
              </a:rPr>
              <a:t>13.400m</a:t>
            </a:r>
            <a:endParaRPr lang="tr-TR" sz="1400" dirty="0">
              <a:solidFill>
                <a:schemeClr val="bg1"/>
              </a:solidFill>
            </a:endParaRPr>
          </a:p>
        </p:txBody>
      </p:sp>
      <p:cxnSp>
        <p:nvCxnSpPr>
          <p:cNvPr id="112" name="Düz Bağlayıcı 111">
            <a:extLst>
              <a:ext uri="{FF2B5EF4-FFF2-40B4-BE49-F238E27FC236}">
                <a16:creationId xmlns:a16="http://schemas.microsoft.com/office/drawing/2014/main" id="{D425BF03-77F1-460B-B94F-55953850376A}"/>
              </a:ext>
            </a:extLst>
          </p:cNvPr>
          <p:cNvCxnSpPr/>
          <p:nvPr/>
        </p:nvCxnSpPr>
        <p:spPr>
          <a:xfrm>
            <a:off x="6512473" y="6661772"/>
            <a:ext cx="479272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Metin kutusu 1">
            <a:extLst>
              <a:ext uri="{FF2B5EF4-FFF2-40B4-BE49-F238E27FC236}">
                <a16:creationId xmlns:a16="http://schemas.microsoft.com/office/drawing/2014/main" id="{D9BE8CEE-1CB8-2ED4-F825-6C1984F88D3D}"/>
              </a:ext>
            </a:extLst>
          </p:cNvPr>
          <p:cNvSpPr txBox="1"/>
          <p:nvPr/>
        </p:nvSpPr>
        <p:spPr>
          <a:xfrm rot="16200000">
            <a:off x="1010329" y="1805656"/>
            <a:ext cx="587020" cy="246221"/>
          </a:xfrm>
          <a:prstGeom prst="rect">
            <a:avLst/>
          </a:prstGeom>
          <a:noFill/>
        </p:spPr>
        <p:txBody>
          <a:bodyPr wrap="none" rtlCol="0">
            <a:spAutoFit/>
          </a:bodyPr>
          <a:lstStyle/>
          <a:p>
            <a:r>
              <a:rPr lang="tr-TR" sz="1000" dirty="0">
                <a:solidFill>
                  <a:schemeClr val="bg1"/>
                </a:solidFill>
              </a:rPr>
              <a:t>720mm</a:t>
            </a:r>
          </a:p>
        </p:txBody>
      </p:sp>
      <p:sp>
        <p:nvSpPr>
          <p:cNvPr id="4" name="Metin kutusu 3">
            <a:extLst>
              <a:ext uri="{FF2B5EF4-FFF2-40B4-BE49-F238E27FC236}">
                <a16:creationId xmlns:a16="http://schemas.microsoft.com/office/drawing/2014/main" id="{18D358F8-78B1-5F3C-1EDB-BA37536F2BD3}"/>
              </a:ext>
            </a:extLst>
          </p:cNvPr>
          <p:cNvSpPr txBox="1"/>
          <p:nvPr/>
        </p:nvSpPr>
        <p:spPr>
          <a:xfrm rot="16200000">
            <a:off x="10352156" y="1814280"/>
            <a:ext cx="521297" cy="246221"/>
          </a:xfrm>
          <a:prstGeom prst="rect">
            <a:avLst/>
          </a:prstGeom>
          <a:noFill/>
        </p:spPr>
        <p:txBody>
          <a:bodyPr wrap="none" rtlCol="0">
            <a:spAutoFit/>
          </a:bodyPr>
          <a:lstStyle/>
          <a:p>
            <a:r>
              <a:rPr lang="tr-TR" sz="1000" dirty="0">
                <a:solidFill>
                  <a:schemeClr val="bg1"/>
                </a:solidFill>
              </a:rPr>
              <a:t>40mm</a:t>
            </a:r>
          </a:p>
        </p:txBody>
      </p:sp>
      <p:sp>
        <p:nvSpPr>
          <p:cNvPr id="7" name="Metin kutusu 6">
            <a:extLst>
              <a:ext uri="{FF2B5EF4-FFF2-40B4-BE49-F238E27FC236}">
                <a16:creationId xmlns:a16="http://schemas.microsoft.com/office/drawing/2014/main" id="{C7615CD0-B901-5A5E-F466-D45686047EEF}"/>
              </a:ext>
            </a:extLst>
          </p:cNvPr>
          <p:cNvSpPr txBox="1"/>
          <p:nvPr/>
        </p:nvSpPr>
        <p:spPr>
          <a:xfrm rot="16200000">
            <a:off x="11062417" y="1834611"/>
            <a:ext cx="521297" cy="246221"/>
          </a:xfrm>
          <a:prstGeom prst="rect">
            <a:avLst/>
          </a:prstGeom>
          <a:noFill/>
        </p:spPr>
        <p:txBody>
          <a:bodyPr wrap="none" rtlCol="0">
            <a:spAutoFit/>
          </a:bodyPr>
          <a:lstStyle/>
          <a:p>
            <a:r>
              <a:rPr lang="tr-TR" sz="1000" dirty="0">
                <a:solidFill>
                  <a:schemeClr val="bg1"/>
                </a:solidFill>
              </a:rPr>
              <a:t>40mm</a:t>
            </a:r>
          </a:p>
        </p:txBody>
      </p:sp>
      <p:sp>
        <p:nvSpPr>
          <p:cNvPr id="8" name="Metin kutusu 7">
            <a:extLst>
              <a:ext uri="{FF2B5EF4-FFF2-40B4-BE49-F238E27FC236}">
                <a16:creationId xmlns:a16="http://schemas.microsoft.com/office/drawing/2014/main" id="{878076CF-68A9-5663-095D-151920718D60}"/>
              </a:ext>
            </a:extLst>
          </p:cNvPr>
          <p:cNvSpPr txBox="1"/>
          <p:nvPr/>
        </p:nvSpPr>
        <p:spPr>
          <a:xfrm rot="16200000">
            <a:off x="1369515" y="1829012"/>
            <a:ext cx="521297" cy="246221"/>
          </a:xfrm>
          <a:prstGeom prst="rect">
            <a:avLst/>
          </a:prstGeom>
          <a:noFill/>
        </p:spPr>
        <p:txBody>
          <a:bodyPr wrap="none" rtlCol="0">
            <a:spAutoFit/>
          </a:bodyPr>
          <a:lstStyle/>
          <a:p>
            <a:r>
              <a:rPr lang="tr-TR" sz="1000" dirty="0">
                <a:solidFill>
                  <a:schemeClr val="bg1"/>
                </a:solidFill>
              </a:rPr>
              <a:t>40mm</a:t>
            </a:r>
          </a:p>
        </p:txBody>
      </p:sp>
      <p:sp>
        <p:nvSpPr>
          <p:cNvPr id="10" name="Metin kutusu 9">
            <a:extLst>
              <a:ext uri="{FF2B5EF4-FFF2-40B4-BE49-F238E27FC236}">
                <a16:creationId xmlns:a16="http://schemas.microsoft.com/office/drawing/2014/main" id="{1B3BF4E5-727A-D001-6D2A-A0CE07874F09}"/>
              </a:ext>
            </a:extLst>
          </p:cNvPr>
          <p:cNvSpPr txBox="1"/>
          <p:nvPr/>
        </p:nvSpPr>
        <p:spPr>
          <a:xfrm rot="16200000">
            <a:off x="7303524" y="1805657"/>
            <a:ext cx="521297" cy="246221"/>
          </a:xfrm>
          <a:prstGeom prst="rect">
            <a:avLst/>
          </a:prstGeom>
          <a:noFill/>
        </p:spPr>
        <p:txBody>
          <a:bodyPr wrap="none" rtlCol="0">
            <a:spAutoFit/>
          </a:bodyPr>
          <a:lstStyle/>
          <a:p>
            <a:r>
              <a:rPr lang="tr-TR" sz="1000" dirty="0">
                <a:solidFill>
                  <a:schemeClr val="bg1"/>
                </a:solidFill>
              </a:rPr>
              <a:t>40mm</a:t>
            </a:r>
          </a:p>
        </p:txBody>
      </p:sp>
      <p:sp>
        <p:nvSpPr>
          <p:cNvPr id="11" name="Metin kutusu 10">
            <a:extLst>
              <a:ext uri="{FF2B5EF4-FFF2-40B4-BE49-F238E27FC236}">
                <a16:creationId xmlns:a16="http://schemas.microsoft.com/office/drawing/2014/main" id="{F2EC9E0E-EB13-4D15-B2F3-12E09DB5A53A}"/>
              </a:ext>
            </a:extLst>
          </p:cNvPr>
          <p:cNvSpPr txBox="1"/>
          <p:nvPr/>
        </p:nvSpPr>
        <p:spPr>
          <a:xfrm rot="16200000">
            <a:off x="4437085" y="1794041"/>
            <a:ext cx="521297" cy="246221"/>
          </a:xfrm>
          <a:prstGeom prst="rect">
            <a:avLst/>
          </a:prstGeom>
          <a:noFill/>
        </p:spPr>
        <p:txBody>
          <a:bodyPr wrap="none" rtlCol="0">
            <a:spAutoFit/>
          </a:bodyPr>
          <a:lstStyle/>
          <a:p>
            <a:r>
              <a:rPr lang="tr-TR" sz="1000" dirty="0">
                <a:solidFill>
                  <a:schemeClr val="bg1"/>
                </a:solidFill>
              </a:rPr>
              <a:t>40mm</a:t>
            </a:r>
          </a:p>
        </p:txBody>
      </p:sp>
      <p:sp>
        <p:nvSpPr>
          <p:cNvPr id="12" name="Metin kutusu 11">
            <a:extLst>
              <a:ext uri="{FF2B5EF4-FFF2-40B4-BE49-F238E27FC236}">
                <a16:creationId xmlns:a16="http://schemas.microsoft.com/office/drawing/2014/main" id="{ED55664B-796A-1690-5F18-C17BC13C32AF}"/>
              </a:ext>
            </a:extLst>
          </p:cNvPr>
          <p:cNvSpPr txBox="1"/>
          <p:nvPr/>
        </p:nvSpPr>
        <p:spPr>
          <a:xfrm rot="16200000">
            <a:off x="716764" y="1842298"/>
            <a:ext cx="521297" cy="246221"/>
          </a:xfrm>
          <a:prstGeom prst="rect">
            <a:avLst/>
          </a:prstGeom>
          <a:noFill/>
        </p:spPr>
        <p:txBody>
          <a:bodyPr wrap="none" rtlCol="0">
            <a:spAutoFit/>
          </a:bodyPr>
          <a:lstStyle/>
          <a:p>
            <a:r>
              <a:rPr lang="tr-TR" sz="1000" dirty="0">
                <a:solidFill>
                  <a:schemeClr val="bg1"/>
                </a:solidFill>
              </a:rPr>
              <a:t>40mm</a:t>
            </a:r>
          </a:p>
        </p:txBody>
      </p:sp>
      <p:sp>
        <p:nvSpPr>
          <p:cNvPr id="14" name="Metin kutusu 13">
            <a:extLst>
              <a:ext uri="{FF2B5EF4-FFF2-40B4-BE49-F238E27FC236}">
                <a16:creationId xmlns:a16="http://schemas.microsoft.com/office/drawing/2014/main" id="{32B37928-C6C7-5767-4A26-C19DDAB7FA59}"/>
              </a:ext>
            </a:extLst>
          </p:cNvPr>
          <p:cNvSpPr txBox="1"/>
          <p:nvPr/>
        </p:nvSpPr>
        <p:spPr>
          <a:xfrm rot="16200000">
            <a:off x="2719198" y="1811487"/>
            <a:ext cx="582211" cy="246221"/>
          </a:xfrm>
          <a:prstGeom prst="rect">
            <a:avLst/>
          </a:prstGeom>
          <a:noFill/>
        </p:spPr>
        <p:txBody>
          <a:bodyPr wrap="none" rtlCol="0">
            <a:spAutoFit/>
          </a:bodyPr>
          <a:lstStyle/>
          <a:p>
            <a:r>
              <a:rPr lang="tr-TR" sz="1000" dirty="0">
                <a:solidFill>
                  <a:schemeClr val="bg1"/>
                </a:solidFill>
              </a:rPr>
              <a:t>3.880m</a:t>
            </a:r>
          </a:p>
        </p:txBody>
      </p:sp>
      <p:sp>
        <p:nvSpPr>
          <p:cNvPr id="15" name="Metin kutusu 14">
            <a:extLst>
              <a:ext uri="{FF2B5EF4-FFF2-40B4-BE49-F238E27FC236}">
                <a16:creationId xmlns:a16="http://schemas.microsoft.com/office/drawing/2014/main" id="{8A0C4E8E-2298-6CFC-6CC6-AF13933C7219}"/>
              </a:ext>
            </a:extLst>
          </p:cNvPr>
          <p:cNvSpPr txBox="1"/>
          <p:nvPr/>
        </p:nvSpPr>
        <p:spPr>
          <a:xfrm rot="16200000">
            <a:off x="5144401" y="1798555"/>
            <a:ext cx="582211" cy="246221"/>
          </a:xfrm>
          <a:prstGeom prst="rect">
            <a:avLst/>
          </a:prstGeom>
          <a:noFill/>
        </p:spPr>
        <p:txBody>
          <a:bodyPr wrap="none" rtlCol="0">
            <a:spAutoFit/>
          </a:bodyPr>
          <a:lstStyle/>
          <a:p>
            <a:r>
              <a:rPr lang="tr-TR" sz="1000" dirty="0">
                <a:solidFill>
                  <a:schemeClr val="bg1"/>
                </a:solidFill>
              </a:rPr>
              <a:t>1.980m</a:t>
            </a:r>
          </a:p>
        </p:txBody>
      </p:sp>
      <p:sp>
        <p:nvSpPr>
          <p:cNvPr id="16" name="Metin kutusu 15">
            <a:extLst>
              <a:ext uri="{FF2B5EF4-FFF2-40B4-BE49-F238E27FC236}">
                <a16:creationId xmlns:a16="http://schemas.microsoft.com/office/drawing/2014/main" id="{16A46F51-2031-C68F-3DD9-270CE92AB078}"/>
              </a:ext>
            </a:extLst>
          </p:cNvPr>
          <p:cNvSpPr txBox="1"/>
          <p:nvPr/>
        </p:nvSpPr>
        <p:spPr>
          <a:xfrm rot="16200000">
            <a:off x="6573747" y="1855621"/>
            <a:ext cx="582211" cy="246221"/>
          </a:xfrm>
          <a:prstGeom prst="rect">
            <a:avLst/>
          </a:prstGeom>
          <a:noFill/>
        </p:spPr>
        <p:txBody>
          <a:bodyPr wrap="none" rtlCol="0">
            <a:spAutoFit/>
          </a:bodyPr>
          <a:lstStyle/>
          <a:p>
            <a:r>
              <a:rPr lang="tr-TR" sz="1000" dirty="0">
                <a:solidFill>
                  <a:schemeClr val="bg1"/>
                </a:solidFill>
              </a:rPr>
              <a:t>1.980m</a:t>
            </a:r>
          </a:p>
        </p:txBody>
      </p:sp>
      <p:sp>
        <p:nvSpPr>
          <p:cNvPr id="18" name="Metin kutusu 17">
            <a:extLst>
              <a:ext uri="{FF2B5EF4-FFF2-40B4-BE49-F238E27FC236}">
                <a16:creationId xmlns:a16="http://schemas.microsoft.com/office/drawing/2014/main" id="{3081F8AA-3615-033A-E153-87A925C4068B}"/>
              </a:ext>
            </a:extLst>
          </p:cNvPr>
          <p:cNvSpPr txBox="1"/>
          <p:nvPr/>
        </p:nvSpPr>
        <p:spPr>
          <a:xfrm rot="16200000">
            <a:off x="8881090" y="1797512"/>
            <a:ext cx="582211" cy="246221"/>
          </a:xfrm>
          <a:prstGeom prst="rect">
            <a:avLst/>
          </a:prstGeom>
          <a:noFill/>
        </p:spPr>
        <p:txBody>
          <a:bodyPr wrap="none" rtlCol="0">
            <a:spAutoFit/>
          </a:bodyPr>
          <a:lstStyle/>
          <a:p>
            <a:r>
              <a:rPr lang="tr-TR" sz="1000" dirty="0">
                <a:solidFill>
                  <a:schemeClr val="bg1"/>
                </a:solidFill>
              </a:rPr>
              <a:t>3.880m</a:t>
            </a:r>
          </a:p>
        </p:txBody>
      </p:sp>
      <p:sp>
        <p:nvSpPr>
          <p:cNvPr id="20" name="Metin kutusu 19">
            <a:extLst>
              <a:ext uri="{FF2B5EF4-FFF2-40B4-BE49-F238E27FC236}">
                <a16:creationId xmlns:a16="http://schemas.microsoft.com/office/drawing/2014/main" id="{13419377-C173-AE99-CA00-7584D620D3D6}"/>
              </a:ext>
            </a:extLst>
          </p:cNvPr>
          <p:cNvSpPr txBox="1"/>
          <p:nvPr/>
        </p:nvSpPr>
        <p:spPr>
          <a:xfrm rot="16200000">
            <a:off x="10732932" y="1824604"/>
            <a:ext cx="587020" cy="246221"/>
          </a:xfrm>
          <a:prstGeom prst="rect">
            <a:avLst/>
          </a:prstGeom>
          <a:noFill/>
        </p:spPr>
        <p:txBody>
          <a:bodyPr wrap="none" rtlCol="0">
            <a:spAutoFit/>
          </a:bodyPr>
          <a:lstStyle/>
          <a:p>
            <a:r>
              <a:rPr lang="tr-TR" sz="1000" dirty="0">
                <a:solidFill>
                  <a:schemeClr val="bg1"/>
                </a:solidFill>
              </a:rPr>
              <a:t>720mm</a:t>
            </a:r>
          </a:p>
        </p:txBody>
      </p:sp>
      <p:cxnSp>
        <p:nvCxnSpPr>
          <p:cNvPr id="22" name="Düz Bağlayıcı 21">
            <a:extLst>
              <a:ext uri="{FF2B5EF4-FFF2-40B4-BE49-F238E27FC236}">
                <a16:creationId xmlns:a16="http://schemas.microsoft.com/office/drawing/2014/main" id="{FC7CBF89-D5F7-56A9-0557-834557B6D60C}"/>
              </a:ext>
            </a:extLst>
          </p:cNvPr>
          <p:cNvCxnSpPr>
            <a:cxnSpLocks/>
          </p:cNvCxnSpPr>
          <p:nvPr/>
        </p:nvCxnSpPr>
        <p:spPr>
          <a:xfrm flipH="1">
            <a:off x="11803792" y="2063547"/>
            <a:ext cx="1" cy="42123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Metin kutusu 26">
            <a:extLst>
              <a:ext uri="{FF2B5EF4-FFF2-40B4-BE49-F238E27FC236}">
                <a16:creationId xmlns:a16="http://schemas.microsoft.com/office/drawing/2014/main" id="{FF3FCD60-51D5-4240-CD13-A13F5F7ED664}"/>
              </a:ext>
            </a:extLst>
          </p:cNvPr>
          <p:cNvSpPr txBox="1"/>
          <p:nvPr/>
        </p:nvSpPr>
        <p:spPr>
          <a:xfrm>
            <a:off x="11363745" y="2038543"/>
            <a:ext cx="521297" cy="246221"/>
          </a:xfrm>
          <a:prstGeom prst="rect">
            <a:avLst/>
          </a:prstGeom>
          <a:noFill/>
        </p:spPr>
        <p:txBody>
          <a:bodyPr wrap="none" rtlCol="0">
            <a:spAutoFit/>
          </a:bodyPr>
          <a:lstStyle/>
          <a:p>
            <a:r>
              <a:rPr lang="tr-TR" sz="1000" dirty="0">
                <a:solidFill>
                  <a:schemeClr val="bg1"/>
                </a:solidFill>
              </a:rPr>
              <a:t>40mm</a:t>
            </a:r>
          </a:p>
        </p:txBody>
      </p:sp>
      <p:sp>
        <p:nvSpPr>
          <p:cNvPr id="30" name="Metin kutusu 29">
            <a:extLst>
              <a:ext uri="{FF2B5EF4-FFF2-40B4-BE49-F238E27FC236}">
                <a16:creationId xmlns:a16="http://schemas.microsoft.com/office/drawing/2014/main" id="{7373C8A4-106D-5266-A457-28AEF1EA49F8}"/>
              </a:ext>
            </a:extLst>
          </p:cNvPr>
          <p:cNvSpPr txBox="1"/>
          <p:nvPr/>
        </p:nvSpPr>
        <p:spPr>
          <a:xfrm>
            <a:off x="11288297" y="4246062"/>
            <a:ext cx="521297" cy="246221"/>
          </a:xfrm>
          <a:prstGeom prst="rect">
            <a:avLst/>
          </a:prstGeom>
          <a:noFill/>
        </p:spPr>
        <p:txBody>
          <a:bodyPr wrap="none" rtlCol="0">
            <a:spAutoFit/>
          </a:bodyPr>
          <a:lstStyle/>
          <a:p>
            <a:r>
              <a:rPr lang="tr-TR" sz="1000" dirty="0">
                <a:solidFill>
                  <a:schemeClr val="bg1"/>
                </a:solidFill>
              </a:rPr>
              <a:t>40mm</a:t>
            </a:r>
          </a:p>
        </p:txBody>
      </p:sp>
      <p:sp>
        <p:nvSpPr>
          <p:cNvPr id="31" name="Metin kutusu 30">
            <a:extLst>
              <a:ext uri="{FF2B5EF4-FFF2-40B4-BE49-F238E27FC236}">
                <a16:creationId xmlns:a16="http://schemas.microsoft.com/office/drawing/2014/main" id="{5F375E1C-2DAD-DDF3-78D5-A02BD764E531}"/>
              </a:ext>
            </a:extLst>
          </p:cNvPr>
          <p:cNvSpPr txBox="1"/>
          <p:nvPr/>
        </p:nvSpPr>
        <p:spPr>
          <a:xfrm>
            <a:off x="11309454" y="2509307"/>
            <a:ext cx="521297" cy="246221"/>
          </a:xfrm>
          <a:prstGeom prst="rect">
            <a:avLst/>
          </a:prstGeom>
          <a:noFill/>
        </p:spPr>
        <p:txBody>
          <a:bodyPr wrap="none" rtlCol="0">
            <a:spAutoFit/>
          </a:bodyPr>
          <a:lstStyle/>
          <a:p>
            <a:r>
              <a:rPr lang="tr-TR" sz="1000" dirty="0">
                <a:solidFill>
                  <a:schemeClr val="bg1"/>
                </a:solidFill>
              </a:rPr>
              <a:t>40mm</a:t>
            </a:r>
          </a:p>
        </p:txBody>
      </p:sp>
      <p:sp>
        <p:nvSpPr>
          <p:cNvPr id="32" name="Metin kutusu 31">
            <a:extLst>
              <a:ext uri="{FF2B5EF4-FFF2-40B4-BE49-F238E27FC236}">
                <a16:creationId xmlns:a16="http://schemas.microsoft.com/office/drawing/2014/main" id="{257162DF-9EBD-C200-83B6-60F576EB0650}"/>
              </a:ext>
            </a:extLst>
          </p:cNvPr>
          <p:cNvSpPr txBox="1"/>
          <p:nvPr/>
        </p:nvSpPr>
        <p:spPr>
          <a:xfrm>
            <a:off x="11288297" y="6088738"/>
            <a:ext cx="521297" cy="246221"/>
          </a:xfrm>
          <a:prstGeom prst="rect">
            <a:avLst/>
          </a:prstGeom>
          <a:noFill/>
        </p:spPr>
        <p:txBody>
          <a:bodyPr wrap="none" rtlCol="0">
            <a:spAutoFit/>
          </a:bodyPr>
          <a:lstStyle/>
          <a:p>
            <a:r>
              <a:rPr lang="tr-TR" sz="1000" dirty="0">
                <a:solidFill>
                  <a:schemeClr val="bg1"/>
                </a:solidFill>
              </a:rPr>
              <a:t>40mm</a:t>
            </a:r>
          </a:p>
        </p:txBody>
      </p:sp>
      <p:sp>
        <p:nvSpPr>
          <p:cNvPr id="33" name="Metin kutusu 32">
            <a:extLst>
              <a:ext uri="{FF2B5EF4-FFF2-40B4-BE49-F238E27FC236}">
                <a16:creationId xmlns:a16="http://schemas.microsoft.com/office/drawing/2014/main" id="{5C8A74B4-BC59-794B-C6FC-316E2699AA38}"/>
              </a:ext>
            </a:extLst>
          </p:cNvPr>
          <p:cNvSpPr txBox="1"/>
          <p:nvPr/>
        </p:nvSpPr>
        <p:spPr>
          <a:xfrm>
            <a:off x="11299394" y="5686875"/>
            <a:ext cx="521297" cy="246221"/>
          </a:xfrm>
          <a:prstGeom prst="rect">
            <a:avLst/>
          </a:prstGeom>
          <a:noFill/>
        </p:spPr>
        <p:txBody>
          <a:bodyPr wrap="none" rtlCol="0">
            <a:spAutoFit/>
          </a:bodyPr>
          <a:lstStyle/>
          <a:p>
            <a:r>
              <a:rPr lang="tr-TR" sz="1000" dirty="0">
                <a:solidFill>
                  <a:schemeClr val="bg1"/>
                </a:solidFill>
              </a:rPr>
              <a:t>40mm</a:t>
            </a:r>
          </a:p>
        </p:txBody>
      </p:sp>
      <p:sp>
        <p:nvSpPr>
          <p:cNvPr id="34" name="Metin kutusu 33">
            <a:extLst>
              <a:ext uri="{FF2B5EF4-FFF2-40B4-BE49-F238E27FC236}">
                <a16:creationId xmlns:a16="http://schemas.microsoft.com/office/drawing/2014/main" id="{765C1649-8ED6-43FB-E175-3A63DCE00D90}"/>
              </a:ext>
            </a:extLst>
          </p:cNvPr>
          <p:cNvSpPr txBox="1"/>
          <p:nvPr/>
        </p:nvSpPr>
        <p:spPr>
          <a:xfrm>
            <a:off x="11269494" y="2298962"/>
            <a:ext cx="587020" cy="246221"/>
          </a:xfrm>
          <a:prstGeom prst="rect">
            <a:avLst/>
          </a:prstGeom>
          <a:noFill/>
        </p:spPr>
        <p:txBody>
          <a:bodyPr wrap="none" rtlCol="0">
            <a:spAutoFit/>
          </a:bodyPr>
          <a:lstStyle/>
          <a:p>
            <a:r>
              <a:rPr lang="tr-TR" sz="1000" dirty="0">
                <a:solidFill>
                  <a:schemeClr val="bg1"/>
                </a:solidFill>
              </a:rPr>
              <a:t>420mm</a:t>
            </a:r>
          </a:p>
        </p:txBody>
      </p:sp>
      <p:sp>
        <p:nvSpPr>
          <p:cNvPr id="35" name="Metin kutusu 34">
            <a:extLst>
              <a:ext uri="{FF2B5EF4-FFF2-40B4-BE49-F238E27FC236}">
                <a16:creationId xmlns:a16="http://schemas.microsoft.com/office/drawing/2014/main" id="{B3CC6029-A0B9-5067-B30B-18AC0DB29A90}"/>
              </a:ext>
            </a:extLst>
          </p:cNvPr>
          <p:cNvSpPr txBox="1"/>
          <p:nvPr/>
        </p:nvSpPr>
        <p:spPr>
          <a:xfrm>
            <a:off x="11299394" y="5892384"/>
            <a:ext cx="587020" cy="246221"/>
          </a:xfrm>
          <a:prstGeom prst="rect">
            <a:avLst/>
          </a:prstGeom>
          <a:noFill/>
        </p:spPr>
        <p:txBody>
          <a:bodyPr wrap="none" rtlCol="0">
            <a:spAutoFit/>
          </a:bodyPr>
          <a:lstStyle/>
          <a:p>
            <a:r>
              <a:rPr lang="tr-TR" sz="1000" dirty="0">
                <a:solidFill>
                  <a:schemeClr val="bg1"/>
                </a:solidFill>
              </a:rPr>
              <a:t>420mm</a:t>
            </a:r>
          </a:p>
        </p:txBody>
      </p:sp>
      <p:sp>
        <p:nvSpPr>
          <p:cNvPr id="36" name="Metin kutusu 35">
            <a:extLst>
              <a:ext uri="{FF2B5EF4-FFF2-40B4-BE49-F238E27FC236}">
                <a16:creationId xmlns:a16="http://schemas.microsoft.com/office/drawing/2014/main" id="{B15E735C-8FA5-AAF8-0ADB-C8C67495F39E}"/>
              </a:ext>
            </a:extLst>
          </p:cNvPr>
          <p:cNvSpPr txBox="1"/>
          <p:nvPr/>
        </p:nvSpPr>
        <p:spPr>
          <a:xfrm>
            <a:off x="11243731" y="3427332"/>
            <a:ext cx="582211" cy="246221"/>
          </a:xfrm>
          <a:prstGeom prst="rect">
            <a:avLst/>
          </a:prstGeom>
          <a:noFill/>
        </p:spPr>
        <p:txBody>
          <a:bodyPr wrap="none" rtlCol="0">
            <a:spAutoFit/>
          </a:bodyPr>
          <a:lstStyle/>
          <a:p>
            <a:r>
              <a:rPr lang="tr-TR" sz="1000" dirty="0">
                <a:solidFill>
                  <a:schemeClr val="bg1"/>
                </a:solidFill>
              </a:rPr>
              <a:t>2.530m</a:t>
            </a:r>
          </a:p>
        </p:txBody>
      </p:sp>
      <p:sp>
        <p:nvSpPr>
          <p:cNvPr id="37" name="Metin kutusu 36">
            <a:extLst>
              <a:ext uri="{FF2B5EF4-FFF2-40B4-BE49-F238E27FC236}">
                <a16:creationId xmlns:a16="http://schemas.microsoft.com/office/drawing/2014/main" id="{AD0032E5-69EA-14B4-A2A1-D83016F88250}"/>
              </a:ext>
            </a:extLst>
          </p:cNvPr>
          <p:cNvSpPr txBox="1"/>
          <p:nvPr/>
        </p:nvSpPr>
        <p:spPr>
          <a:xfrm>
            <a:off x="11265769" y="4950958"/>
            <a:ext cx="582211" cy="246221"/>
          </a:xfrm>
          <a:prstGeom prst="rect">
            <a:avLst/>
          </a:prstGeom>
          <a:noFill/>
        </p:spPr>
        <p:txBody>
          <a:bodyPr wrap="none" rtlCol="0">
            <a:spAutoFit/>
          </a:bodyPr>
          <a:lstStyle/>
          <a:p>
            <a:r>
              <a:rPr lang="tr-TR" sz="1000" dirty="0">
                <a:solidFill>
                  <a:schemeClr val="bg1"/>
                </a:solidFill>
              </a:rPr>
              <a:t>2.530m</a:t>
            </a:r>
          </a:p>
        </p:txBody>
      </p:sp>
      <p:sp>
        <p:nvSpPr>
          <p:cNvPr id="40" name="Metin kutusu 39">
            <a:extLst>
              <a:ext uri="{FF2B5EF4-FFF2-40B4-BE49-F238E27FC236}">
                <a16:creationId xmlns:a16="http://schemas.microsoft.com/office/drawing/2014/main" id="{ADB9DD23-43F3-C887-09F4-E70E115299E4}"/>
              </a:ext>
            </a:extLst>
          </p:cNvPr>
          <p:cNvSpPr txBox="1"/>
          <p:nvPr/>
        </p:nvSpPr>
        <p:spPr>
          <a:xfrm rot="5400000">
            <a:off x="-761448" y="3798589"/>
            <a:ext cx="3632185" cy="800219"/>
          </a:xfrm>
          <a:prstGeom prst="rect">
            <a:avLst/>
          </a:prstGeom>
          <a:noFill/>
        </p:spPr>
        <p:txBody>
          <a:bodyPr wrap="square" rtlCol="0">
            <a:spAutoFit/>
          </a:bodyPr>
          <a:lstStyle/>
          <a:p>
            <a:pPr algn="ctr"/>
            <a:r>
              <a:rPr lang="tr-TR" sz="1400" dirty="0">
                <a:solidFill>
                  <a:schemeClr val="bg1"/>
                </a:solidFill>
              </a:rPr>
              <a:t> DİP ÇİZGİSİ AYRICA TEKLER SERVİS ALANI ARKA ÇİZGİSİ</a:t>
            </a:r>
          </a:p>
          <a:p>
            <a:endParaRPr lang="tr-TR" dirty="0"/>
          </a:p>
        </p:txBody>
      </p:sp>
      <p:sp>
        <p:nvSpPr>
          <p:cNvPr id="42" name="Metin kutusu 41">
            <a:extLst>
              <a:ext uri="{FF2B5EF4-FFF2-40B4-BE49-F238E27FC236}">
                <a16:creationId xmlns:a16="http://schemas.microsoft.com/office/drawing/2014/main" id="{1E70095B-9289-E000-C376-54166BCED879}"/>
              </a:ext>
            </a:extLst>
          </p:cNvPr>
          <p:cNvSpPr txBox="1"/>
          <p:nvPr/>
        </p:nvSpPr>
        <p:spPr>
          <a:xfrm>
            <a:off x="2489570" y="4035623"/>
            <a:ext cx="1841932" cy="307777"/>
          </a:xfrm>
          <a:prstGeom prst="rect">
            <a:avLst/>
          </a:prstGeom>
          <a:noFill/>
        </p:spPr>
        <p:txBody>
          <a:bodyPr wrap="square" rtlCol="0">
            <a:spAutoFit/>
          </a:bodyPr>
          <a:lstStyle/>
          <a:p>
            <a:r>
              <a:rPr lang="tr-TR" sz="1400" dirty="0">
                <a:solidFill>
                  <a:schemeClr val="bg1"/>
                </a:solidFill>
              </a:rPr>
              <a:t>MERKEZ ÇİZGİ</a:t>
            </a:r>
          </a:p>
        </p:txBody>
      </p:sp>
      <p:sp>
        <p:nvSpPr>
          <p:cNvPr id="106" name="Metin kutusu 105">
            <a:extLst>
              <a:ext uri="{FF2B5EF4-FFF2-40B4-BE49-F238E27FC236}">
                <a16:creationId xmlns:a16="http://schemas.microsoft.com/office/drawing/2014/main" id="{AC4EDE1A-8F65-F274-343C-CA460DB3CAFF}"/>
              </a:ext>
            </a:extLst>
          </p:cNvPr>
          <p:cNvSpPr txBox="1"/>
          <p:nvPr/>
        </p:nvSpPr>
        <p:spPr>
          <a:xfrm rot="5400000">
            <a:off x="8123061" y="4830064"/>
            <a:ext cx="1773611" cy="584775"/>
          </a:xfrm>
          <a:prstGeom prst="rect">
            <a:avLst/>
          </a:prstGeom>
          <a:noFill/>
        </p:spPr>
        <p:txBody>
          <a:bodyPr wrap="square" rtlCol="0">
            <a:spAutoFit/>
          </a:bodyPr>
          <a:lstStyle/>
          <a:p>
            <a:pPr algn="ctr"/>
            <a:r>
              <a:rPr lang="tr-TR" sz="1400" dirty="0">
                <a:solidFill>
                  <a:schemeClr val="bg1"/>
                </a:solidFill>
              </a:rPr>
              <a:t>SOL SERVİS ALANI</a:t>
            </a:r>
          </a:p>
          <a:p>
            <a:endParaRPr lang="tr-TR" dirty="0"/>
          </a:p>
        </p:txBody>
      </p:sp>
      <p:sp>
        <p:nvSpPr>
          <p:cNvPr id="108" name="Metin kutusu 107">
            <a:extLst>
              <a:ext uri="{FF2B5EF4-FFF2-40B4-BE49-F238E27FC236}">
                <a16:creationId xmlns:a16="http://schemas.microsoft.com/office/drawing/2014/main" id="{A58E308D-632D-AAD8-8F83-DCDEBD9C88FD}"/>
              </a:ext>
            </a:extLst>
          </p:cNvPr>
          <p:cNvSpPr txBox="1"/>
          <p:nvPr/>
        </p:nvSpPr>
        <p:spPr>
          <a:xfrm rot="5400000">
            <a:off x="8123061" y="3271606"/>
            <a:ext cx="1773611" cy="584775"/>
          </a:xfrm>
          <a:prstGeom prst="rect">
            <a:avLst/>
          </a:prstGeom>
          <a:noFill/>
        </p:spPr>
        <p:txBody>
          <a:bodyPr wrap="square" rtlCol="0">
            <a:spAutoFit/>
          </a:bodyPr>
          <a:lstStyle/>
          <a:p>
            <a:pPr algn="ctr"/>
            <a:r>
              <a:rPr lang="tr-TR" sz="1400" dirty="0">
                <a:solidFill>
                  <a:schemeClr val="bg1"/>
                </a:solidFill>
              </a:rPr>
              <a:t>SAĞ SERVİS ALANI</a:t>
            </a:r>
          </a:p>
          <a:p>
            <a:endParaRPr lang="tr-TR" dirty="0"/>
          </a:p>
        </p:txBody>
      </p:sp>
      <p:cxnSp>
        <p:nvCxnSpPr>
          <p:cNvPr id="23" name="Düz Bağlayıcı 22"/>
          <p:cNvCxnSpPr>
            <a:stCxn id="3" idx="0"/>
          </p:cNvCxnSpPr>
          <p:nvPr/>
        </p:nvCxnSpPr>
        <p:spPr>
          <a:xfrm flipH="1">
            <a:off x="6138343" y="2148150"/>
            <a:ext cx="7715" cy="17840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Düz Bağlayıcı 42"/>
          <p:cNvCxnSpPr/>
          <p:nvPr/>
        </p:nvCxnSpPr>
        <p:spPr>
          <a:xfrm flipH="1" flipV="1">
            <a:off x="6138342" y="4545171"/>
            <a:ext cx="7716" cy="166667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1380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tr-TR" sz="2800" dirty="0" smtClean="0">
                <a:solidFill>
                  <a:schemeClr val="bg1"/>
                </a:solidFill>
              </a:rPr>
              <a:t>Not</a:t>
            </a:r>
            <a:endParaRPr lang="tr-TR" sz="2800" dirty="0">
              <a:solidFill>
                <a:schemeClr val="bg1"/>
              </a:solidFill>
            </a:endParaRP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File</a:t>
            </a:r>
          </a:p>
        </p:txBody>
      </p:sp>
      <p:sp>
        <p:nvSpPr>
          <p:cNvPr id="2" name="TextBox 3">
            <a:extLst>
              <a:ext uri="{FF2B5EF4-FFF2-40B4-BE49-F238E27FC236}">
                <a16:creationId xmlns:a16="http://schemas.microsoft.com/office/drawing/2014/main" id="{0EE8FA3B-95E7-4397-A37E-DA899DA1A344}"/>
              </a:ext>
            </a:extLst>
          </p:cNvPr>
          <p:cNvSpPr txBox="1"/>
          <p:nvPr/>
        </p:nvSpPr>
        <p:spPr>
          <a:xfrm>
            <a:off x="441636" y="2144350"/>
            <a:ext cx="11308728" cy="1815882"/>
          </a:xfrm>
          <a:prstGeom prst="rect">
            <a:avLst/>
          </a:prstGeom>
          <a:solidFill>
            <a:schemeClr val="bg1">
              <a:alpha val="16000"/>
            </a:schemeClr>
          </a:solidFill>
        </p:spPr>
        <p:txBody>
          <a:bodyPr wrap="square" rtlCol="0">
            <a:spAutoFit/>
          </a:bodyPr>
          <a:lstStyle/>
          <a:p>
            <a:pPr fontAlgn="base"/>
            <a:r>
              <a:rPr lang="tr-TR" sz="2800" dirty="0" smtClean="0">
                <a:solidFill>
                  <a:schemeClr val="bg1"/>
                </a:solidFill>
              </a:rPr>
              <a:t>(1</a:t>
            </a:r>
            <a:r>
              <a:rPr lang="tr-TR" sz="2800" dirty="0">
                <a:solidFill>
                  <a:schemeClr val="bg1"/>
                </a:solidFill>
              </a:rPr>
              <a:t>) Tüm kortun </a:t>
            </a:r>
            <a:r>
              <a:rPr lang="tr-TR" sz="2800" dirty="0" smtClean="0">
                <a:solidFill>
                  <a:schemeClr val="bg1"/>
                </a:solidFill>
              </a:rPr>
              <a:t>çapraz köşelerin birbirine uzaklığı </a:t>
            </a:r>
            <a:r>
              <a:rPr lang="tr-TR" sz="2800" dirty="0">
                <a:solidFill>
                  <a:schemeClr val="bg1"/>
                </a:solidFill>
              </a:rPr>
              <a:t>=14.723 m</a:t>
            </a:r>
          </a:p>
          <a:p>
            <a:pPr fontAlgn="base"/>
            <a:r>
              <a:rPr lang="tr-TR" sz="2800" dirty="0">
                <a:solidFill>
                  <a:schemeClr val="bg1"/>
                </a:solidFill>
              </a:rPr>
              <a:t>(2) </a:t>
            </a:r>
            <a:r>
              <a:rPr lang="tr-TR" sz="2800" dirty="0" smtClean="0">
                <a:solidFill>
                  <a:schemeClr val="bg1"/>
                </a:solidFill>
              </a:rPr>
              <a:t>Şema A’da gösterilen </a:t>
            </a:r>
            <a:r>
              <a:rPr lang="tr-TR" sz="2800" dirty="0" smtClean="0">
                <a:solidFill>
                  <a:schemeClr val="bg1"/>
                </a:solidFill>
              </a:rPr>
              <a:t>kort, </a:t>
            </a:r>
            <a:r>
              <a:rPr lang="tr-TR" sz="2800" dirty="0">
                <a:solidFill>
                  <a:schemeClr val="bg1"/>
                </a:solidFill>
              </a:rPr>
              <a:t>hem tekler hem de çiftler müsabakaları için </a:t>
            </a:r>
            <a:r>
              <a:rPr lang="tr-TR" sz="2800" dirty="0" smtClean="0">
                <a:solidFill>
                  <a:schemeClr val="bg1"/>
                </a:solidFill>
              </a:rPr>
              <a:t>kullanılmaktadır.</a:t>
            </a:r>
            <a:endParaRPr lang="tr-TR" sz="2800" dirty="0">
              <a:solidFill>
                <a:schemeClr val="bg1"/>
              </a:solidFill>
            </a:endParaRPr>
          </a:p>
          <a:p>
            <a:pPr fontAlgn="base"/>
            <a:r>
              <a:rPr lang="tr-TR" sz="2800" dirty="0">
                <a:solidFill>
                  <a:schemeClr val="bg1"/>
                </a:solidFill>
              </a:rPr>
              <a:t>(</a:t>
            </a:r>
            <a:r>
              <a:rPr lang="tr-TR" sz="2800" dirty="0" smtClean="0">
                <a:solidFill>
                  <a:schemeClr val="bg1"/>
                </a:solidFill>
              </a:rPr>
              <a:t>3)</a:t>
            </a:r>
            <a:r>
              <a:rPr lang="tr-TR" sz="2800" dirty="0" err="1" smtClean="0">
                <a:solidFill>
                  <a:schemeClr val="bg1"/>
                </a:solidFill>
              </a:rPr>
              <a:t>Opsiyonel</a:t>
            </a:r>
            <a:r>
              <a:rPr lang="tr-TR" sz="2800" dirty="0" smtClean="0">
                <a:solidFill>
                  <a:schemeClr val="bg1"/>
                </a:solidFill>
              </a:rPr>
              <a:t> </a:t>
            </a:r>
            <a:r>
              <a:rPr lang="tr-TR" sz="2800" dirty="0">
                <a:solidFill>
                  <a:schemeClr val="bg1"/>
                </a:solidFill>
              </a:rPr>
              <a:t>test işaretleri ŞEMA B ’de gösterildiği gibidir.</a:t>
            </a:r>
          </a:p>
        </p:txBody>
      </p:sp>
    </p:spTree>
    <p:extLst>
      <p:ext uri="{BB962C8B-B14F-4D97-AF65-F5344CB8AC3E}">
        <p14:creationId xmlns:p14="http://schemas.microsoft.com/office/powerpoint/2010/main" val="558370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46330"/>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extBox 4"/>
          <p:cNvSpPr txBox="1"/>
          <p:nvPr/>
        </p:nvSpPr>
        <p:spPr>
          <a:xfrm>
            <a:off x="441636" y="1098160"/>
            <a:ext cx="11308728" cy="523220"/>
          </a:xfrm>
          <a:prstGeom prst="rect">
            <a:avLst/>
          </a:prstGeom>
          <a:solidFill>
            <a:schemeClr val="bg1">
              <a:alpha val="16000"/>
            </a:schemeClr>
          </a:solidFill>
        </p:spPr>
        <p:txBody>
          <a:bodyPr wrap="square" rtlCol="0">
            <a:spAutoFit/>
          </a:bodyPr>
          <a:lstStyle/>
          <a:p>
            <a:r>
              <a:rPr lang="tr-TR" sz="2800" dirty="0">
                <a:solidFill>
                  <a:schemeClr val="bg1"/>
                </a:solidFill>
              </a:rPr>
              <a:t>Şema- </a:t>
            </a:r>
            <a:r>
              <a:rPr lang="tr-TR" sz="2800" dirty="0" smtClean="0">
                <a:solidFill>
                  <a:schemeClr val="bg1"/>
                </a:solidFill>
              </a:rPr>
              <a:t>B</a:t>
            </a:r>
            <a:endParaRPr lang="tr-TR" sz="2800" dirty="0">
              <a:solidFill>
                <a:schemeClr val="bg1"/>
              </a:solidFill>
            </a:endParaRP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en-US" sz="6600" u="sng" dirty="0">
                <a:solidFill>
                  <a:schemeClr val="bg1"/>
                </a:solidFill>
              </a:rPr>
              <a:t>Saha</a:t>
            </a:r>
            <a:endParaRPr lang="tr-TR" sz="6600" u="sng" dirty="0">
              <a:solidFill>
                <a:schemeClr val="bg1"/>
              </a:solidFill>
            </a:endParaRPr>
          </a:p>
        </p:txBody>
      </p:sp>
      <p:cxnSp>
        <p:nvCxnSpPr>
          <p:cNvPr id="41" name="Düz Bağlayıcı 40"/>
          <p:cNvCxnSpPr/>
          <p:nvPr/>
        </p:nvCxnSpPr>
        <p:spPr>
          <a:xfrm>
            <a:off x="6834291" y="2167467"/>
            <a:ext cx="0" cy="31038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Düz Bağlayıcı 44"/>
          <p:cNvCxnSpPr/>
          <p:nvPr/>
        </p:nvCxnSpPr>
        <p:spPr>
          <a:xfrm flipH="1">
            <a:off x="2836280" y="5271345"/>
            <a:ext cx="4023360" cy="304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Düz Bağlayıcı 49"/>
          <p:cNvCxnSpPr/>
          <p:nvPr/>
        </p:nvCxnSpPr>
        <p:spPr>
          <a:xfrm flipH="1" flipV="1">
            <a:off x="6065518" y="2985347"/>
            <a:ext cx="15240" cy="2286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Düz Bağlayıcı 52"/>
          <p:cNvCxnSpPr/>
          <p:nvPr/>
        </p:nvCxnSpPr>
        <p:spPr>
          <a:xfrm flipH="1">
            <a:off x="3337558" y="4341707"/>
            <a:ext cx="3505200" cy="304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Düz Bağlayıcı 71"/>
          <p:cNvCxnSpPr/>
          <p:nvPr/>
        </p:nvCxnSpPr>
        <p:spPr>
          <a:xfrm flipH="1">
            <a:off x="5791198" y="4814147"/>
            <a:ext cx="27432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Düz Bağlayıcı 73"/>
          <p:cNvCxnSpPr/>
          <p:nvPr/>
        </p:nvCxnSpPr>
        <p:spPr>
          <a:xfrm flipH="1">
            <a:off x="5857138" y="3922938"/>
            <a:ext cx="2160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Düz Bağlayıcı 76"/>
          <p:cNvCxnSpPr/>
          <p:nvPr/>
        </p:nvCxnSpPr>
        <p:spPr>
          <a:xfrm>
            <a:off x="6859640" y="3953142"/>
            <a:ext cx="1136228" cy="1368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3" name="Düz Bağlayıcı 82"/>
          <p:cNvCxnSpPr/>
          <p:nvPr/>
        </p:nvCxnSpPr>
        <p:spPr>
          <a:xfrm>
            <a:off x="6885887" y="4825153"/>
            <a:ext cx="38777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6" name="Düz Ok Bağlayıcısı 85"/>
          <p:cNvCxnSpPr/>
          <p:nvPr/>
        </p:nvCxnSpPr>
        <p:spPr>
          <a:xfrm flipH="1">
            <a:off x="6972298" y="4814147"/>
            <a:ext cx="4233" cy="4724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Düz Ok Bağlayıcısı 89"/>
          <p:cNvCxnSpPr/>
          <p:nvPr/>
        </p:nvCxnSpPr>
        <p:spPr>
          <a:xfrm>
            <a:off x="7612330" y="3998683"/>
            <a:ext cx="3384" cy="11842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Düz Bağlayıcı 108"/>
          <p:cNvCxnSpPr/>
          <p:nvPr/>
        </p:nvCxnSpPr>
        <p:spPr>
          <a:xfrm>
            <a:off x="6859640" y="5271346"/>
            <a:ext cx="1136229"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4" name="Metin kutusu 113"/>
          <p:cNvSpPr txBox="1"/>
          <p:nvPr/>
        </p:nvSpPr>
        <p:spPr>
          <a:xfrm>
            <a:off x="7196242" y="4698657"/>
            <a:ext cx="1024467" cy="246221"/>
          </a:xfrm>
          <a:prstGeom prst="rect">
            <a:avLst/>
          </a:prstGeom>
          <a:noFill/>
        </p:spPr>
        <p:txBody>
          <a:bodyPr wrap="square" rtlCol="0">
            <a:spAutoFit/>
          </a:bodyPr>
          <a:lstStyle/>
          <a:p>
            <a:r>
              <a:rPr lang="tr-TR" sz="1000" dirty="0" smtClean="0">
                <a:solidFill>
                  <a:schemeClr val="bg1"/>
                </a:solidFill>
              </a:rPr>
              <a:t>40MM</a:t>
            </a:r>
            <a:endParaRPr lang="tr-TR" sz="1000" dirty="0">
              <a:solidFill>
                <a:schemeClr val="bg1"/>
              </a:solidFill>
            </a:endParaRPr>
          </a:p>
        </p:txBody>
      </p:sp>
      <p:sp>
        <p:nvSpPr>
          <p:cNvPr id="115" name="Metin kutusu 114"/>
          <p:cNvSpPr txBox="1"/>
          <p:nvPr/>
        </p:nvSpPr>
        <p:spPr>
          <a:xfrm>
            <a:off x="8016661" y="5148234"/>
            <a:ext cx="1024467" cy="246221"/>
          </a:xfrm>
          <a:prstGeom prst="rect">
            <a:avLst/>
          </a:prstGeom>
          <a:noFill/>
        </p:spPr>
        <p:txBody>
          <a:bodyPr wrap="square" rtlCol="0">
            <a:spAutoFit/>
          </a:bodyPr>
          <a:lstStyle/>
          <a:p>
            <a:r>
              <a:rPr lang="tr-TR" sz="1000" dirty="0" smtClean="0">
                <a:solidFill>
                  <a:schemeClr val="bg1"/>
                </a:solidFill>
              </a:rPr>
              <a:t>40MM</a:t>
            </a:r>
            <a:endParaRPr lang="tr-TR" sz="1000" dirty="0">
              <a:solidFill>
                <a:schemeClr val="bg1"/>
              </a:solidFill>
            </a:endParaRPr>
          </a:p>
        </p:txBody>
      </p:sp>
      <p:sp>
        <p:nvSpPr>
          <p:cNvPr id="116" name="Metin kutusu 115"/>
          <p:cNvSpPr txBox="1"/>
          <p:nvPr/>
        </p:nvSpPr>
        <p:spPr>
          <a:xfrm rot="5400000">
            <a:off x="5569240" y="5660469"/>
            <a:ext cx="1024467" cy="246221"/>
          </a:xfrm>
          <a:prstGeom prst="rect">
            <a:avLst/>
          </a:prstGeom>
          <a:noFill/>
        </p:spPr>
        <p:txBody>
          <a:bodyPr wrap="square" rtlCol="0">
            <a:spAutoFit/>
          </a:bodyPr>
          <a:lstStyle/>
          <a:p>
            <a:r>
              <a:rPr lang="tr-TR" sz="1000" dirty="0" smtClean="0">
                <a:solidFill>
                  <a:schemeClr val="bg1"/>
                </a:solidFill>
              </a:rPr>
              <a:t>40MM</a:t>
            </a:r>
            <a:endParaRPr lang="tr-TR" sz="1000" dirty="0">
              <a:solidFill>
                <a:schemeClr val="bg1"/>
              </a:solidFill>
            </a:endParaRPr>
          </a:p>
        </p:txBody>
      </p:sp>
      <p:sp>
        <p:nvSpPr>
          <p:cNvPr id="117" name="Metin kutusu 116"/>
          <p:cNvSpPr txBox="1"/>
          <p:nvPr/>
        </p:nvSpPr>
        <p:spPr>
          <a:xfrm>
            <a:off x="7587825" y="4285329"/>
            <a:ext cx="1024467" cy="246221"/>
          </a:xfrm>
          <a:prstGeom prst="rect">
            <a:avLst/>
          </a:prstGeom>
          <a:noFill/>
        </p:spPr>
        <p:txBody>
          <a:bodyPr wrap="square" rtlCol="0">
            <a:spAutoFit/>
          </a:bodyPr>
          <a:lstStyle/>
          <a:p>
            <a:r>
              <a:rPr lang="tr-TR" sz="1000" dirty="0" smtClean="0">
                <a:solidFill>
                  <a:schemeClr val="bg1"/>
                </a:solidFill>
              </a:rPr>
              <a:t>950MM</a:t>
            </a:r>
            <a:endParaRPr lang="tr-TR" sz="1000" dirty="0">
              <a:solidFill>
                <a:schemeClr val="bg1"/>
              </a:solidFill>
            </a:endParaRPr>
          </a:p>
        </p:txBody>
      </p:sp>
      <p:sp>
        <p:nvSpPr>
          <p:cNvPr id="118" name="Metin kutusu 117"/>
          <p:cNvSpPr txBox="1"/>
          <p:nvPr/>
        </p:nvSpPr>
        <p:spPr>
          <a:xfrm>
            <a:off x="7990788" y="3840891"/>
            <a:ext cx="1024467" cy="246221"/>
          </a:xfrm>
          <a:prstGeom prst="rect">
            <a:avLst/>
          </a:prstGeom>
          <a:noFill/>
        </p:spPr>
        <p:txBody>
          <a:bodyPr wrap="square" rtlCol="0">
            <a:spAutoFit/>
          </a:bodyPr>
          <a:lstStyle/>
          <a:p>
            <a:r>
              <a:rPr lang="tr-TR" sz="1000" dirty="0" smtClean="0">
                <a:solidFill>
                  <a:schemeClr val="bg1"/>
                </a:solidFill>
              </a:rPr>
              <a:t>40MM</a:t>
            </a:r>
            <a:endParaRPr lang="tr-TR" sz="1000" dirty="0">
              <a:solidFill>
                <a:schemeClr val="bg1"/>
              </a:solidFill>
            </a:endParaRPr>
          </a:p>
        </p:txBody>
      </p:sp>
      <p:sp>
        <p:nvSpPr>
          <p:cNvPr id="119" name="Metin kutusu 118"/>
          <p:cNvSpPr txBox="1"/>
          <p:nvPr/>
        </p:nvSpPr>
        <p:spPr>
          <a:xfrm>
            <a:off x="6896049" y="4932495"/>
            <a:ext cx="1024467" cy="246221"/>
          </a:xfrm>
          <a:prstGeom prst="rect">
            <a:avLst/>
          </a:prstGeom>
          <a:noFill/>
        </p:spPr>
        <p:txBody>
          <a:bodyPr wrap="square" rtlCol="0">
            <a:spAutoFit/>
          </a:bodyPr>
          <a:lstStyle/>
          <a:p>
            <a:r>
              <a:rPr lang="tr-TR" sz="1000" dirty="0" smtClean="0">
                <a:solidFill>
                  <a:schemeClr val="bg1"/>
                </a:solidFill>
              </a:rPr>
              <a:t>530MM</a:t>
            </a:r>
            <a:endParaRPr lang="tr-TR" sz="1000" dirty="0">
              <a:solidFill>
                <a:schemeClr val="bg1"/>
              </a:solidFill>
            </a:endParaRPr>
          </a:p>
        </p:txBody>
      </p:sp>
    </p:spTree>
    <p:extLst>
      <p:ext uri="{BB962C8B-B14F-4D97-AF65-F5344CB8AC3E}">
        <p14:creationId xmlns:p14="http://schemas.microsoft.com/office/powerpoint/2010/main" val="15382665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1384995"/>
          </a:xfrm>
          <a:prstGeom prst="rect">
            <a:avLst/>
          </a:prstGeom>
          <a:solidFill>
            <a:schemeClr val="bg1">
              <a:alpha val="16000"/>
            </a:schemeClr>
          </a:solidFill>
        </p:spPr>
        <p:txBody>
          <a:bodyPr wrap="square" rtlCol="0">
            <a:spAutoFit/>
          </a:bodyPr>
          <a:lstStyle/>
          <a:p>
            <a:pPr algn="l" fontAlgn="base"/>
            <a:r>
              <a:rPr lang="tr-TR" sz="2800" b="0" i="0" dirty="0">
                <a:solidFill>
                  <a:schemeClr val="bg1"/>
                </a:solidFill>
                <a:effectLst/>
              </a:rPr>
              <a:t>4.1. Raket, Şema C ’de gösterildiği gibi, Kural 4.1.1 ila 4.1.5’te açıklanan, toplam uzunluğu 680 </a:t>
            </a:r>
            <a:r>
              <a:rPr lang="tr-TR" sz="2800" b="0" i="0" dirty="0" smtClean="0">
                <a:solidFill>
                  <a:schemeClr val="bg1"/>
                </a:solidFill>
                <a:effectLst/>
              </a:rPr>
              <a:t>mm’yi </a:t>
            </a:r>
            <a:r>
              <a:rPr lang="tr-TR" sz="2800" b="0" i="0" dirty="0">
                <a:solidFill>
                  <a:schemeClr val="bg1"/>
                </a:solidFill>
                <a:effectLst/>
              </a:rPr>
              <a:t>aşmayan bir çerçeve ile toplam genişliği 230 </a:t>
            </a:r>
            <a:r>
              <a:rPr lang="tr-TR" sz="2800" b="0" i="0" dirty="0" smtClean="0">
                <a:solidFill>
                  <a:schemeClr val="bg1"/>
                </a:solidFill>
                <a:effectLst/>
              </a:rPr>
              <a:t>mm’yi </a:t>
            </a:r>
            <a:r>
              <a:rPr lang="tr-TR" sz="2800" b="0" i="0" dirty="0">
                <a:solidFill>
                  <a:schemeClr val="bg1"/>
                </a:solidFill>
                <a:effectLst/>
              </a:rPr>
              <a:t>aşmayan esas bölümlerden oluşacaktır.</a:t>
            </a:r>
          </a:p>
        </p:txBody>
      </p:sp>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4.1.</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1408111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523220"/>
          </a:xfrm>
          <a:prstGeom prst="rect">
            <a:avLst/>
          </a:prstGeom>
          <a:solidFill>
            <a:schemeClr val="bg1">
              <a:alpha val="16000"/>
            </a:schemeClr>
          </a:solidFill>
        </p:spPr>
        <p:txBody>
          <a:bodyPr wrap="square" rtlCol="0">
            <a:spAutoFit/>
          </a:bodyPr>
          <a:lstStyle/>
          <a:p>
            <a:pPr algn="l" fontAlgn="base"/>
            <a:r>
              <a:rPr lang="tr-TR" sz="2800" b="0" i="0" dirty="0">
                <a:solidFill>
                  <a:schemeClr val="bg1"/>
                </a:solidFill>
                <a:effectLst/>
              </a:rPr>
              <a:t>4.1.1. Raketin sapı, oyuncunun tutması için tasarlanan kısımdır.</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4.1.1.</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224896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954107"/>
          </a:xfrm>
          <a:prstGeom prst="rect">
            <a:avLst/>
          </a:prstGeom>
          <a:solidFill>
            <a:schemeClr val="bg1">
              <a:alpha val="16000"/>
            </a:schemeClr>
          </a:solidFill>
        </p:spPr>
        <p:txBody>
          <a:bodyPr wrap="square" rtlCol="0">
            <a:spAutoFit/>
          </a:bodyPr>
          <a:lstStyle/>
          <a:p>
            <a:pPr algn="l" fontAlgn="base"/>
            <a:r>
              <a:rPr lang="tr-TR" sz="2800" b="0" i="0" dirty="0">
                <a:solidFill>
                  <a:schemeClr val="bg1"/>
                </a:solidFill>
                <a:effectLst/>
              </a:rPr>
              <a:t>4.1.2. Raketin yüzeyi tellerle örülü olan kısmı, oyuncunun topa vurması için tasarlanan kısımdır.</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4.1.2.</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355107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00050" y="2677750"/>
            <a:ext cx="6534150" cy="1815882"/>
          </a:xfrm>
          <a:prstGeom prst="rect">
            <a:avLst/>
          </a:prstGeom>
          <a:solidFill>
            <a:schemeClr val="bg1">
              <a:alpha val="16000"/>
            </a:schemeClr>
          </a:solidFill>
        </p:spPr>
        <p:txBody>
          <a:bodyPr wrap="square" rtlCol="0">
            <a:spAutoFit/>
          </a:bodyPr>
          <a:lstStyle/>
          <a:p>
            <a:r>
              <a:rPr lang="tr-TR" sz="2800" dirty="0">
                <a:solidFill>
                  <a:schemeClr val="bg1"/>
                </a:solidFill>
              </a:rPr>
              <a:t>BWF tarafından hazırlanan ve 07.05.2022 tarihinden itibaren yürürlüğe giren “</a:t>
            </a:r>
            <a:r>
              <a:rPr lang="tr-TR" sz="2800" dirty="0" err="1">
                <a:solidFill>
                  <a:schemeClr val="bg1"/>
                </a:solidFill>
              </a:rPr>
              <a:t>Badmınton</a:t>
            </a:r>
            <a:r>
              <a:rPr lang="tr-TR" sz="2800" dirty="0">
                <a:solidFill>
                  <a:schemeClr val="bg1"/>
                </a:solidFill>
              </a:rPr>
              <a:t> World Federation Statutes 2022-2023” kural kitapçığı</a:t>
            </a:r>
          </a:p>
        </p:txBody>
      </p:sp>
      <p:sp>
        <p:nvSpPr>
          <p:cNvPr id="9" name="TextBox 8"/>
          <p:cNvSpPr txBox="1"/>
          <p:nvPr/>
        </p:nvSpPr>
        <p:spPr>
          <a:xfrm>
            <a:off x="0" y="39884"/>
            <a:ext cx="12192000" cy="1107996"/>
          </a:xfrm>
          <a:prstGeom prst="rect">
            <a:avLst/>
          </a:prstGeom>
          <a:noFill/>
        </p:spPr>
        <p:txBody>
          <a:bodyPr wrap="square" rtlCol="0">
            <a:spAutoFit/>
          </a:bodyPr>
          <a:lstStyle/>
          <a:p>
            <a:pPr indent="361950"/>
            <a:r>
              <a:rPr lang="en-US" sz="6600" u="sng" dirty="0">
                <a:solidFill>
                  <a:schemeClr val="bg1"/>
                </a:solidFill>
              </a:rPr>
              <a:t>Referans</a:t>
            </a:r>
            <a:endParaRPr lang="tr-TR" sz="6600" u="sng" dirty="0">
              <a:solidFill>
                <a:schemeClr val="bg1"/>
              </a:solidFill>
            </a:endParaRPr>
          </a:p>
        </p:txBody>
      </p:sp>
      <p:pic>
        <p:nvPicPr>
          <p:cNvPr id="5" name="Resim 4">
            <a:extLst>
              <a:ext uri="{FF2B5EF4-FFF2-40B4-BE49-F238E27FC236}">
                <a16:creationId xmlns:a16="http://schemas.microsoft.com/office/drawing/2014/main" id="{C4445E1D-4321-8D3D-4299-98686A55854B}"/>
              </a:ext>
            </a:extLst>
          </p:cNvPr>
          <p:cNvPicPr>
            <a:picLocks noChangeAspect="1"/>
          </p:cNvPicPr>
          <p:nvPr/>
        </p:nvPicPr>
        <p:blipFill rotWithShape="1">
          <a:blip r:embed="rId2">
            <a:extLst>
              <a:ext uri="{28A0092B-C50C-407E-A947-70E740481C1C}">
                <a14:useLocalDpi xmlns:a14="http://schemas.microsoft.com/office/drawing/2010/main" val="0"/>
              </a:ext>
            </a:extLst>
          </a:blip>
          <a:srcRect l="11969" r="4068"/>
          <a:stretch/>
        </p:blipFill>
        <p:spPr>
          <a:xfrm>
            <a:off x="6934200" y="2214090"/>
            <a:ext cx="5040086" cy="2743202"/>
          </a:xfrm>
          <a:prstGeom prst="rect">
            <a:avLst/>
          </a:prstGeom>
        </p:spPr>
      </p:pic>
    </p:spTree>
    <p:extLst>
      <p:ext uri="{BB962C8B-B14F-4D97-AF65-F5344CB8AC3E}">
        <p14:creationId xmlns:p14="http://schemas.microsoft.com/office/powerpoint/2010/main" val="73437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523220"/>
          </a:xfrm>
          <a:prstGeom prst="rect">
            <a:avLst/>
          </a:prstGeom>
          <a:solidFill>
            <a:schemeClr val="bg1">
              <a:alpha val="16000"/>
            </a:schemeClr>
          </a:solidFill>
        </p:spPr>
        <p:txBody>
          <a:bodyPr wrap="square" rtlCol="0">
            <a:spAutoFit/>
          </a:bodyPr>
          <a:lstStyle/>
          <a:p>
            <a:pPr algn="l" fontAlgn="base"/>
            <a:r>
              <a:rPr lang="tr-TR" sz="2800" b="0" i="0" dirty="0" smtClean="0">
                <a:solidFill>
                  <a:schemeClr val="bg1"/>
                </a:solidFill>
                <a:effectLst/>
              </a:rPr>
              <a:t>4.1.3. Raketin baş kısmı, tellerle örülü yüzeyi çerçeveler.</a:t>
            </a:r>
            <a:endParaRPr lang="tr-TR" sz="2800" b="0" i="0" dirty="0">
              <a:solidFill>
                <a:schemeClr val="bg1"/>
              </a:solidFill>
              <a:effectLst/>
            </a:endParaRP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4.1.3.</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155779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954107"/>
          </a:xfrm>
          <a:prstGeom prst="rect">
            <a:avLst/>
          </a:prstGeom>
          <a:solidFill>
            <a:schemeClr val="bg1">
              <a:alpha val="16000"/>
            </a:schemeClr>
          </a:solidFill>
        </p:spPr>
        <p:txBody>
          <a:bodyPr wrap="square" rtlCol="0">
            <a:spAutoFit/>
          </a:bodyPr>
          <a:lstStyle/>
          <a:p>
            <a:pPr algn="l" fontAlgn="base"/>
            <a:r>
              <a:rPr lang="tr-TR" sz="2800" b="0" i="0" dirty="0">
                <a:solidFill>
                  <a:schemeClr val="bg1"/>
                </a:solidFill>
                <a:effectLst/>
              </a:rPr>
              <a:t>4.1.4. Raketin şaft kısmı raketin sapını baş kısmına bağlar (Kural 4.1.5’e tabi olarak).</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4.1.4.</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589191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523220"/>
          </a:xfrm>
          <a:prstGeom prst="rect">
            <a:avLst/>
          </a:prstGeom>
          <a:solidFill>
            <a:schemeClr val="bg1">
              <a:alpha val="16000"/>
            </a:schemeClr>
          </a:solidFill>
        </p:spPr>
        <p:txBody>
          <a:bodyPr wrap="square" rtlCol="0">
            <a:spAutoFit/>
          </a:bodyPr>
          <a:lstStyle/>
          <a:p>
            <a:pPr algn="l" fontAlgn="base"/>
            <a:r>
              <a:rPr lang="tr-TR" sz="2800" b="0" i="0" dirty="0">
                <a:solidFill>
                  <a:schemeClr val="bg1"/>
                </a:solidFill>
                <a:effectLst/>
              </a:rPr>
              <a:t>4.1.5. Raketin boğaz kısmı (eğer varsa) şaftı baş kısma bağlar.</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4.1.5.</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smtClean="0">
                <a:solidFill>
                  <a:schemeClr val="bg1"/>
                </a:solidFill>
              </a:rPr>
              <a:t>Raket</a:t>
            </a:r>
            <a:endParaRPr lang="tr-TR" sz="6600" u="sng" dirty="0">
              <a:solidFill>
                <a:schemeClr val="bg1"/>
              </a:solidFill>
            </a:endParaRPr>
          </a:p>
        </p:txBody>
      </p:sp>
    </p:spTree>
    <p:extLst>
      <p:ext uri="{BB962C8B-B14F-4D97-AF65-F5344CB8AC3E}">
        <p14:creationId xmlns:p14="http://schemas.microsoft.com/office/powerpoint/2010/main" val="2961682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1815882"/>
          </a:xfrm>
          <a:prstGeom prst="rect">
            <a:avLst/>
          </a:prstGeom>
          <a:solidFill>
            <a:schemeClr val="bg1">
              <a:alpha val="16000"/>
            </a:schemeClr>
          </a:solidFill>
        </p:spPr>
        <p:txBody>
          <a:bodyPr wrap="square" rtlCol="0">
            <a:spAutoFit/>
          </a:bodyPr>
          <a:lstStyle/>
          <a:p>
            <a:pPr algn="l" fontAlgn="base"/>
            <a:r>
              <a:rPr lang="tr-TR" sz="2800" b="0" i="0" dirty="0" smtClean="0">
                <a:solidFill>
                  <a:schemeClr val="bg1"/>
                </a:solidFill>
                <a:effectLst/>
              </a:rPr>
              <a:t>4.2.1</a:t>
            </a:r>
            <a:r>
              <a:rPr lang="tr-TR" sz="2800" b="0" i="0" dirty="0">
                <a:solidFill>
                  <a:schemeClr val="bg1"/>
                </a:solidFill>
                <a:effectLst/>
              </a:rPr>
              <a:t>. düz olacak ve dönüşümlü olarak birleştirilmiş veya birbirlerini kestikleri yerde örülmüş çapraz desenli tellerden oluşacaktır. Tellerle örülü desen genellikle eşit olacak ve özellikle orta kısımda diğer kısımlara göre daha kalın olacaktır; ve</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4.2. tellerle örülü yüzey</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117485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954107"/>
          </a:xfrm>
          <a:prstGeom prst="rect">
            <a:avLst/>
          </a:prstGeom>
          <a:solidFill>
            <a:schemeClr val="bg1">
              <a:alpha val="16000"/>
            </a:schemeClr>
          </a:solidFill>
        </p:spPr>
        <p:txBody>
          <a:bodyPr wrap="square" rtlCol="0">
            <a:spAutoFit/>
          </a:bodyPr>
          <a:lstStyle/>
          <a:p>
            <a:pPr algn="l" fontAlgn="base"/>
            <a:r>
              <a:rPr lang="tr-TR" sz="2800" b="0" i="0" dirty="0">
                <a:solidFill>
                  <a:schemeClr val="bg1"/>
                </a:solidFill>
                <a:effectLst/>
              </a:rPr>
              <a:t>4.2.2. Toplam boyu </a:t>
            </a:r>
            <a:r>
              <a:rPr lang="tr-TR" sz="2800" b="0" i="0" dirty="0" smtClean="0">
                <a:solidFill>
                  <a:schemeClr val="bg1"/>
                </a:solidFill>
                <a:effectLst/>
              </a:rPr>
              <a:t>280mm’yi</a:t>
            </a:r>
            <a:r>
              <a:rPr lang="tr-TR" sz="2800" b="0" i="0" dirty="0">
                <a:solidFill>
                  <a:schemeClr val="bg1"/>
                </a:solidFill>
                <a:effectLst/>
              </a:rPr>
              <a:t>, toplam eni </a:t>
            </a:r>
            <a:r>
              <a:rPr lang="tr-TR" sz="2800" b="0" i="0" dirty="0" smtClean="0">
                <a:solidFill>
                  <a:schemeClr val="bg1"/>
                </a:solidFill>
                <a:effectLst/>
              </a:rPr>
              <a:t>220mm’yi </a:t>
            </a:r>
            <a:r>
              <a:rPr lang="tr-TR" sz="2800" b="0" i="0" dirty="0">
                <a:solidFill>
                  <a:schemeClr val="bg1"/>
                </a:solidFill>
                <a:effectLst/>
              </a:rPr>
              <a:t>aşmayacaktır</a:t>
            </a:r>
            <a:r>
              <a:rPr lang="tr-TR" sz="2800" b="0" i="0" dirty="0" smtClean="0">
                <a:solidFill>
                  <a:schemeClr val="bg1"/>
                </a:solidFill>
                <a:effectLst/>
              </a:rPr>
              <a:t>. Ancak, teller</a:t>
            </a:r>
            <a:r>
              <a:rPr lang="tr-TR" sz="2800" b="0" i="0" dirty="0">
                <a:solidFill>
                  <a:schemeClr val="bg1"/>
                </a:solidFill>
                <a:effectLst/>
              </a:rPr>
              <a:t>:</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4.2.2. tellerle örülü yüzey</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3195280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523220"/>
          </a:xfrm>
          <a:prstGeom prst="rect">
            <a:avLst/>
          </a:prstGeom>
          <a:solidFill>
            <a:schemeClr val="bg1">
              <a:alpha val="16000"/>
            </a:schemeClr>
          </a:solidFill>
        </p:spPr>
        <p:txBody>
          <a:bodyPr wrap="square" rtlCol="0">
            <a:spAutoFit/>
          </a:bodyPr>
          <a:lstStyle/>
          <a:p>
            <a:pPr algn="l" fontAlgn="base"/>
            <a:r>
              <a:rPr lang="tr-TR" sz="2800" b="0" i="0" dirty="0">
                <a:solidFill>
                  <a:schemeClr val="bg1"/>
                </a:solidFill>
                <a:effectLst/>
              </a:rPr>
              <a:t>4.2.2.1. Uzatılan tellerle örülü kısmın genişliğinin 35mm’yi aşmaması; ve</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4.2.2.1. tellerle örülü yüzey</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2057776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954107"/>
          </a:xfrm>
          <a:prstGeom prst="rect">
            <a:avLst/>
          </a:prstGeom>
          <a:solidFill>
            <a:schemeClr val="bg1">
              <a:alpha val="16000"/>
            </a:schemeClr>
          </a:solidFill>
        </p:spPr>
        <p:txBody>
          <a:bodyPr wrap="square" rtlCol="0">
            <a:spAutoFit/>
          </a:bodyPr>
          <a:lstStyle/>
          <a:p>
            <a:pPr algn="l" fontAlgn="base"/>
            <a:r>
              <a:rPr lang="tr-TR" sz="2800" b="0" i="0" dirty="0">
                <a:solidFill>
                  <a:schemeClr val="bg1"/>
                </a:solidFill>
                <a:effectLst/>
              </a:rPr>
              <a:t>4.2.2.2 Tellerle örülü kısmın toplam uzunluğunun 330mm’yi aşmaması koşuluyla boğaz kısmına kadar uzatılabilir .</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4.2.2.2. tellerle örülü yüzey</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2975859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2246769"/>
          </a:xfrm>
          <a:prstGeom prst="rect">
            <a:avLst/>
          </a:prstGeom>
          <a:solidFill>
            <a:schemeClr val="bg1">
              <a:alpha val="16000"/>
            </a:schemeClr>
          </a:solidFill>
        </p:spPr>
        <p:txBody>
          <a:bodyPr wrap="square" rtlCol="0">
            <a:spAutoFit/>
          </a:bodyPr>
          <a:lstStyle/>
          <a:p>
            <a:pPr algn="l" fontAlgn="base"/>
            <a:r>
              <a:rPr lang="tr-TR" sz="2800" b="0" i="0" dirty="0" smtClean="0">
                <a:solidFill>
                  <a:schemeClr val="bg1"/>
                </a:solidFill>
                <a:effectLst/>
              </a:rPr>
              <a:t>4.3.1</a:t>
            </a:r>
            <a:r>
              <a:rPr lang="tr-TR" sz="2800" b="0" i="0" dirty="0">
                <a:solidFill>
                  <a:schemeClr val="bg1"/>
                </a:solidFill>
                <a:effectLst/>
              </a:rPr>
              <a:t>. Sadece ve özellikle yırtılma ve aşınmayı ya da titreşimi kısıtlamak ya da önlemek, veya ağırlığı dağıtmak ya da raketin sapını oyuncunun eline kordonla sabitleştirmek amacıyla kullanılanlar dışında veya bu amaçlar için boyut ve plasman olarak makul olanlar dışında hiçbir bağlı nesne veya çıkıntı bulunmayacaktır; ve</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4.3. raket üzerinde:</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3682699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954107"/>
          </a:xfrm>
          <a:prstGeom prst="rect">
            <a:avLst/>
          </a:prstGeom>
          <a:solidFill>
            <a:schemeClr val="bg1">
              <a:alpha val="16000"/>
            </a:schemeClr>
          </a:solidFill>
        </p:spPr>
        <p:txBody>
          <a:bodyPr wrap="square" rtlCol="0">
            <a:spAutoFit/>
          </a:bodyPr>
          <a:lstStyle/>
          <a:p>
            <a:pPr algn="l" fontAlgn="base"/>
            <a:r>
              <a:rPr lang="tr-TR" sz="2800" b="0" i="0" dirty="0">
                <a:solidFill>
                  <a:schemeClr val="bg1"/>
                </a:solidFill>
                <a:effectLst/>
              </a:rPr>
              <a:t>4.3.2. Oyuncunun, raketin şeklini değiştirmesine imkan verecek hiçbir donatım bulunmayacaktır.</a:t>
            </a:r>
          </a:p>
        </p:txBody>
      </p:sp>
      <p:sp>
        <p:nvSpPr>
          <p:cNvPr id="5" name="TextBox 4"/>
          <p:cNvSpPr txBox="1"/>
          <p:nvPr/>
        </p:nvSpPr>
        <p:spPr>
          <a:xfrm>
            <a:off x="313817" y="1384505"/>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a:t>
            </a:r>
            <a:r>
              <a:rPr lang="tr-TR" sz="2800" dirty="0">
                <a:solidFill>
                  <a:schemeClr val="bg1"/>
                </a:solidFill>
              </a:rPr>
              <a:t> 4.3.2. raket üzerinde:</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spTree>
    <p:extLst>
      <p:ext uri="{BB962C8B-B14F-4D97-AF65-F5344CB8AC3E}">
        <p14:creationId xmlns:p14="http://schemas.microsoft.com/office/powerpoint/2010/main" val="329543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tr-TR" sz="2800" dirty="0" smtClean="0">
                <a:solidFill>
                  <a:schemeClr val="bg1"/>
                </a:solidFill>
              </a:rPr>
              <a:t>Şema-</a:t>
            </a:r>
            <a:r>
              <a:rPr lang="en-US" sz="2800" smtClean="0">
                <a:solidFill>
                  <a:schemeClr val="bg1"/>
                </a:solidFill>
              </a:rPr>
              <a:t>C</a:t>
            </a:r>
            <a:endParaRPr lang="tr-TR" sz="2800" dirty="0">
              <a:solidFill>
                <a:schemeClr val="bg1"/>
              </a:solidFill>
            </a:endParaRP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Raket</a:t>
            </a:r>
          </a:p>
        </p:txBody>
      </p:sp>
      <p:pic>
        <p:nvPicPr>
          <p:cNvPr id="8" name="Resim 7">
            <a:extLst>
              <a:ext uri="{FF2B5EF4-FFF2-40B4-BE49-F238E27FC236}">
                <a16:creationId xmlns:a16="http://schemas.microsoft.com/office/drawing/2014/main" id="{AA2F8B6E-E194-FFDB-6A59-2C81092C0D76}"/>
              </a:ext>
            </a:extLst>
          </p:cNvPr>
          <p:cNvPicPr>
            <a:picLocks noChangeAspect="1"/>
          </p:cNvPicPr>
          <p:nvPr/>
        </p:nvPicPr>
        <p:blipFill rotWithShape="1">
          <a:blip r:embed="rId2"/>
          <a:srcRect l="54193" t="26667" r="31210" b="30753"/>
          <a:stretch/>
        </p:blipFill>
        <p:spPr>
          <a:xfrm>
            <a:off x="4918313" y="2335905"/>
            <a:ext cx="1753420" cy="2920131"/>
          </a:xfrm>
          <a:prstGeom prst="rect">
            <a:avLst/>
          </a:prstGeom>
        </p:spPr>
      </p:pic>
      <p:sp>
        <p:nvSpPr>
          <p:cNvPr id="2" name="Metin kutusu 1"/>
          <p:cNvSpPr txBox="1"/>
          <p:nvPr/>
        </p:nvSpPr>
        <p:spPr>
          <a:xfrm>
            <a:off x="5029200" y="3225039"/>
            <a:ext cx="583380"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1000" dirty="0" smtClean="0"/>
              <a:t>Tellerle örülü alan</a:t>
            </a:r>
            <a:endParaRPr lang="tr-TR" sz="1000" dirty="0"/>
          </a:p>
        </p:txBody>
      </p:sp>
      <p:sp>
        <p:nvSpPr>
          <p:cNvPr id="3" name="Metin kutusu 2"/>
          <p:cNvSpPr txBox="1"/>
          <p:nvPr/>
        </p:nvSpPr>
        <p:spPr>
          <a:xfrm>
            <a:off x="6671733" y="2805668"/>
            <a:ext cx="677334" cy="369332"/>
          </a:xfrm>
          <a:prstGeom prst="rect">
            <a:avLst/>
          </a:prstGeom>
          <a:noFill/>
        </p:spPr>
        <p:txBody>
          <a:bodyPr wrap="square" rtlCol="0">
            <a:spAutoFit/>
          </a:bodyPr>
          <a:lstStyle/>
          <a:p>
            <a:r>
              <a:rPr lang="tr-TR" dirty="0" smtClean="0">
                <a:solidFill>
                  <a:schemeClr val="bg1"/>
                </a:solidFill>
              </a:rPr>
              <a:t>kafa</a:t>
            </a:r>
            <a:endParaRPr lang="tr-TR" dirty="0">
              <a:solidFill>
                <a:schemeClr val="bg1"/>
              </a:solidFill>
            </a:endParaRPr>
          </a:p>
        </p:txBody>
      </p:sp>
      <p:sp>
        <p:nvSpPr>
          <p:cNvPr id="4" name="Metin kutusu 3"/>
          <p:cNvSpPr txBox="1"/>
          <p:nvPr/>
        </p:nvSpPr>
        <p:spPr>
          <a:xfrm>
            <a:off x="6671733" y="3409705"/>
            <a:ext cx="774956" cy="369332"/>
          </a:xfrm>
          <a:prstGeom prst="rect">
            <a:avLst/>
          </a:prstGeom>
          <a:noFill/>
        </p:spPr>
        <p:txBody>
          <a:bodyPr wrap="none" rtlCol="0">
            <a:spAutoFit/>
          </a:bodyPr>
          <a:lstStyle/>
          <a:p>
            <a:r>
              <a:rPr lang="tr-TR" dirty="0" smtClean="0">
                <a:solidFill>
                  <a:schemeClr val="bg1"/>
                </a:solidFill>
              </a:rPr>
              <a:t>boyun</a:t>
            </a:r>
            <a:endParaRPr lang="tr-TR" dirty="0">
              <a:solidFill>
                <a:schemeClr val="bg1"/>
              </a:solidFill>
            </a:endParaRPr>
          </a:p>
        </p:txBody>
      </p:sp>
      <p:sp>
        <p:nvSpPr>
          <p:cNvPr id="7" name="Metin kutusu 6"/>
          <p:cNvSpPr txBox="1"/>
          <p:nvPr/>
        </p:nvSpPr>
        <p:spPr>
          <a:xfrm>
            <a:off x="6671733" y="3795970"/>
            <a:ext cx="506870" cy="369332"/>
          </a:xfrm>
          <a:prstGeom prst="rect">
            <a:avLst/>
          </a:prstGeom>
          <a:noFill/>
        </p:spPr>
        <p:txBody>
          <a:bodyPr wrap="none" rtlCol="0">
            <a:spAutoFit/>
          </a:bodyPr>
          <a:lstStyle/>
          <a:p>
            <a:r>
              <a:rPr lang="tr-TR" dirty="0" smtClean="0">
                <a:solidFill>
                  <a:schemeClr val="bg1"/>
                </a:solidFill>
              </a:rPr>
              <a:t>sap</a:t>
            </a:r>
            <a:endParaRPr lang="tr-TR" dirty="0">
              <a:solidFill>
                <a:schemeClr val="bg1"/>
              </a:solidFill>
            </a:endParaRPr>
          </a:p>
        </p:txBody>
      </p:sp>
      <p:sp>
        <p:nvSpPr>
          <p:cNvPr id="9" name="Metin kutusu 8"/>
          <p:cNvSpPr txBox="1"/>
          <p:nvPr/>
        </p:nvSpPr>
        <p:spPr>
          <a:xfrm>
            <a:off x="6671733" y="4526003"/>
            <a:ext cx="990600" cy="369332"/>
          </a:xfrm>
          <a:prstGeom prst="rect">
            <a:avLst/>
          </a:prstGeom>
          <a:noFill/>
        </p:spPr>
        <p:txBody>
          <a:bodyPr wrap="square" rtlCol="0">
            <a:spAutoFit/>
          </a:bodyPr>
          <a:lstStyle/>
          <a:p>
            <a:r>
              <a:rPr lang="tr-TR" dirty="0" smtClean="0">
                <a:solidFill>
                  <a:schemeClr val="bg1"/>
                </a:solidFill>
              </a:rPr>
              <a:t>tutamak</a:t>
            </a:r>
            <a:endParaRPr lang="tr-TR" dirty="0">
              <a:solidFill>
                <a:schemeClr val="bg1"/>
              </a:solidFill>
            </a:endParaRPr>
          </a:p>
        </p:txBody>
      </p:sp>
      <p:cxnSp>
        <p:nvCxnSpPr>
          <p:cNvPr id="11" name="Düz Bağlayıcı 10"/>
          <p:cNvCxnSpPr/>
          <p:nvPr/>
        </p:nvCxnSpPr>
        <p:spPr>
          <a:xfrm flipH="1" flipV="1">
            <a:off x="4677747" y="3804435"/>
            <a:ext cx="321734" cy="2905"/>
          </a:xfrm>
          <a:prstGeom prst="line">
            <a:avLst/>
          </a:prstGeom>
        </p:spPr>
        <p:style>
          <a:lnRef idx="3">
            <a:schemeClr val="dk1"/>
          </a:lnRef>
          <a:fillRef idx="0">
            <a:schemeClr val="dk1"/>
          </a:fillRef>
          <a:effectRef idx="2">
            <a:schemeClr val="dk1"/>
          </a:effectRef>
          <a:fontRef idx="minor">
            <a:schemeClr val="tx1"/>
          </a:fontRef>
        </p:style>
      </p:cxnSp>
      <p:sp>
        <p:nvSpPr>
          <p:cNvPr id="15" name="Metin kutusu 14"/>
          <p:cNvSpPr txBox="1"/>
          <p:nvPr/>
        </p:nvSpPr>
        <p:spPr>
          <a:xfrm>
            <a:off x="3859160" y="3594371"/>
            <a:ext cx="904030" cy="369332"/>
          </a:xfrm>
          <a:prstGeom prst="rect">
            <a:avLst/>
          </a:prstGeom>
          <a:noFill/>
        </p:spPr>
        <p:txBody>
          <a:bodyPr wrap="none" rtlCol="0">
            <a:spAutoFit/>
          </a:bodyPr>
          <a:lstStyle/>
          <a:p>
            <a:r>
              <a:rPr lang="tr-TR" dirty="0" smtClean="0">
                <a:solidFill>
                  <a:schemeClr val="bg1"/>
                </a:solidFill>
              </a:rPr>
              <a:t>çerçeve</a:t>
            </a:r>
            <a:endParaRPr lang="tr-TR" dirty="0">
              <a:solidFill>
                <a:schemeClr val="bg1"/>
              </a:solidFill>
            </a:endParaRPr>
          </a:p>
        </p:txBody>
      </p:sp>
    </p:spTree>
    <p:extLst>
      <p:ext uri="{BB962C8B-B14F-4D97-AF65-F5344CB8AC3E}">
        <p14:creationId xmlns:p14="http://schemas.microsoft.com/office/powerpoint/2010/main" val="116271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0" y="39884"/>
            <a:ext cx="12192000" cy="1107996"/>
          </a:xfrm>
          <a:prstGeom prst="rect">
            <a:avLst/>
          </a:prstGeom>
          <a:noFill/>
        </p:spPr>
        <p:txBody>
          <a:bodyPr wrap="square" rtlCol="0">
            <a:spAutoFit/>
          </a:bodyPr>
          <a:lstStyle/>
          <a:p>
            <a:pPr indent="361950"/>
            <a:r>
              <a:rPr lang="en-US" sz="6600" u="sng" dirty="0">
                <a:solidFill>
                  <a:schemeClr val="bg1"/>
                </a:solidFill>
              </a:rPr>
              <a:t>Saha</a:t>
            </a:r>
            <a:endParaRPr lang="tr-TR" sz="6600" u="sng" dirty="0">
              <a:solidFill>
                <a:schemeClr val="bg1"/>
              </a:solidFill>
            </a:endParaRPr>
          </a:p>
        </p:txBody>
      </p:sp>
      <p:sp>
        <p:nvSpPr>
          <p:cNvPr id="4" name="TextBox 3"/>
          <p:cNvSpPr txBox="1"/>
          <p:nvPr/>
        </p:nvSpPr>
        <p:spPr>
          <a:xfrm>
            <a:off x="441636" y="2144350"/>
            <a:ext cx="11308728" cy="954107"/>
          </a:xfrm>
          <a:prstGeom prst="rect">
            <a:avLst/>
          </a:prstGeom>
          <a:solidFill>
            <a:schemeClr val="bg1">
              <a:alpha val="16000"/>
            </a:schemeClr>
          </a:solidFill>
        </p:spPr>
        <p:txBody>
          <a:bodyPr wrap="square" rtlCol="0">
            <a:spAutoFit/>
          </a:bodyPr>
          <a:lstStyle/>
          <a:p>
            <a:pPr algn="just"/>
            <a:r>
              <a:rPr lang="tr-TR" sz="2800" b="0" i="0" dirty="0">
                <a:solidFill>
                  <a:schemeClr val="bg1"/>
                </a:solidFill>
                <a:effectLst/>
                <a:ea typeface="Roboto" panose="02000000000000000000" pitchFamily="2" charset="0"/>
              </a:rPr>
              <a:t>Kort, Şema A ’da gösterildiği gibi, 40 mm genişliğindeki çizgilerle işaretli bir dikdörtgen şeklinde olacaktır.</a:t>
            </a:r>
            <a:endParaRPr lang="tr-TR" sz="2800" dirty="0">
              <a:solidFill>
                <a:schemeClr val="bg1"/>
              </a:solidFill>
              <a:ea typeface="Roboto" panose="02000000000000000000" pitchFamily="2" charset="0"/>
            </a:endParaRPr>
          </a:p>
        </p:txBody>
      </p:sp>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 1.</a:t>
            </a:r>
            <a:r>
              <a:rPr lang="tr-TR" sz="2800" dirty="0">
                <a:solidFill>
                  <a:schemeClr val="bg1"/>
                </a:solidFill>
              </a:rPr>
              <a:t>1</a:t>
            </a:r>
          </a:p>
        </p:txBody>
      </p:sp>
    </p:spTree>
    <p:extLst>
      <p:ext uri="{BB962C8B-B14F-4D97-AF65-F5344CB8AC3E}">
        <p14:creationId xmlns:p14="http://schemas.microsoft.com/office/powerpoint/2010/main" val="3302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err="1">
                <a:solidFill>
                  <a:schemeClr val="bg1"/>
                </a:solidFill>
              </a:rPr>
              <a:t>Kural</a:t>
            </a:r>
            <a:r>
              <a:rPr lang="en-US" sz="2800" dirty="0">
                <a:solidFill>
                  <a:schemeClr val="bg1"/>
                </a:solidFill>
              </a:rPr>
              <a:t> 1.2</a:t>
            </a:r>
            <a:endParaRPr lang="tr-TR" sz="2800" dirty="0">
              <a:solidFill>
                <a:schemeClr val="bg1"/>
              </a:solidFill>
            </a:endParaRP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en-US" sz="6600" u="sng" dirty="0">
                <a:solidFill>
                  <a:schemeClr val="bg1"/>
                </a:solidFill>
              </a:rPr>
              <a:t>Saha</a:t>
            </a:r>
            <a:endParaRPr lang="tr-TR" sz="6600" u="sng" dirty="0">
              <a:solidFill>
                <a:schemeClr val="bg1"/>
              </a:solidFill>
            </a:endParaRPr>
          </a:p>
        </p:txBody>
      </p:sp>
      <p:sp>
        <p:nvSpPr>
          <p:cNvPr id="2" name="TextBox 3">
            <a:extLst>
              <a:ext uri="{FF2B5EF4-FFF2-40B4-BE49-F238E27FC236}">
                <a16:creationId xmlns:a16="http://schemas.microsoft.com/office/drawing/2014/main" id="{1F24722C-DF8F-5C51-4575-90B293E39A5B}"/>
              </a:ext>
            </a:extLst>
          </p:cNvPr>
          <p:cNvSpPr txBox="1"/>
          <p:nvPr/>
        </p:nvSpPr>
        <p:spPr>
          <a:xfrm>
            <a:off x="441636" y="2144350"/>
            <a:ext cx="11308728" cy="954107"/>
          </a:xfrm>
          <a:prstGeom prst="rect">
            <a:avLst/>
          </a:prstGeom>
          <a:solidFill>
            <a:schemeClr val="bg1">
              <a:alpha val="16000"/>
            </a:schemeClr>
          </a:solidFill>
        </p:spPr>
        <p:txBody>
          <a:bodyPr wrap="square" rtlCol="0">
            <a:spAutoFit/>
          </a:bodyPr>
          <a:lstStyle/>
          <a:p>
            <a:pPr algn="just"/>
            <a:r>
              <a:rPr lang="tr-TR" sz="2800" b="0" i="0" dirty="0">
                <a:solidFill>
                  <a:schemeClr val="bg1"/>
                </a:solidFill>
                <a:effectLst/>
                <a:ea typeface="Roboto" panose="02000000000000000000" pitchFamily="2" charset="0"/>
              </a:rPr>
              <a:t>Kortu işaretleyen çizgiler, kolayca seçilebilir ve tercihen beyaz ya da sarı olacaktır.</a:t>
            </a:r>
            <a:endParaRPr lang="tr-TR" sz="2800" dirty="0">
              <a:solidFill>
                <a:schemeClr val="bg1"/>
              </a:solidFill>
              <a:ea typeface="Roboto" panose="02000000000000000000" pitchFamily="2" charset="0"/>
            </a:endParaRPr>
          </a:p>
        </p:txBody>
      </p:sp>
    </p:spTree>
    <p:extLst>
      <p:ext uri="{BB962C8B-B14F-4D97-AF65-F5344CB8AC3E}">
        <p14:creationId xmlns:p14="http://schemas.microsoft.com/office/powerpoint/2010/main" val="4269290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523220"/>
          </a:xfrm>
          <a:prstGeom prst="rect">
            <a:avLst/>
          </a:prstGeom>
          <a:solidFill>
            <a:schemeClr val="bg1">
              <a:alpha val="16000"/>
            </a:schemeClr>
          </a:solidFill>
        </p:spPr>
        <p:txBody>
          <a:bodyPr wrap="square" rtlCol="0">
            <a:spAutoFit/>
          </a:bodyPr>
          <a:lstStyle/>
          <a:p>
            <a:r>
              <a:rPr lang="tr-TR" sz="2800" dirty="0">
                <a:solidFill>
                  <a:schemeClr val="bg1"/>
                </a:solidFill>
              </a:rPr>
              <a:t>Tüm çizgiler, sahanın belirlemiş oldukları bölümünü oluşturacaktır.</a:t>
            </a:r>
          </a:p>
        </p:txBody>
      </p:sp>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err="1">
                <a:solidFill>
                  <a:schemeClr val="bg1"/>
                </a:solidFill>
              </a:rPr>
              <a:t>Kural</a:t>
            </a:r>
            <a:r>
              <a:rPr lang="en-US" sz="2800" dirty="0">
                <a:solidFill>
                  <a:schemeClr val="bg1"/>
                </a:solidFill>
              </a:rPr>
              <a:t> 1.3</a:t>
            </a:r>
            <a:endParaRPr lang="tr-TR" sz="2800" dirty="0">
              <a:solidFill>
                <a:schemeClr val="bg1"/>
              </a:solidFill>
            </a:endParaRP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en-US" sz="6600" u="sng" dirty="0">
                <a:solidFill>
                  <a:schemeClr val="bg1"/>
                </a:solidFill>
              </a:rPr>
              <a:t>Saha</a:t>
            </a:r>
            <a:endParaRPr lang="tr-TR" sz="6600" u="sng" dirty="0">
              <a:solidFill>
                <a:schemeClr val="bg1"/>
              </a:solidFill>
            </a:endParaRPr>
          </a:p>
        </p:txBody>
      </p:sp>
    </p:spTree>
    <p:extLst>
      <p:ext uri="{BB962C8B-B14F-4D97-AF65-F5344CB8AC3E}">
        <p14:creationId xmlns:p14="http://schemas.microsoft.com/office/powerpoint/2010/main" val="392257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 1.</a:t>
            </a:r>
            <a:r>
              <a:rPr lang="tr-TR" sz="2800" dirty="0">
                <a:solidFill>
                  <a:schemeClr val="bg1"/>
                </a:solidFill>
              </a:rPr>
              <a:t>4</a:t>
            </a:r>
          </a:p>
        </p:txBody>
      </p:sp>
      <p:sp>
        <p:nvSpPr>
          <p:cNvPr id="7" name="TextBox 6"/>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File</a:t>
            </a:r>
          </a:p>
        </p:txBody>
      </p:sp>
      <p:sp>
        <p:nvSpPr>
          <p:cNvPr id="3" name="TextBox 3">
            <a:extLst>
              <a:ext uri="{FF2B5EF4-FFF2-40B4-BE49-F238E27FC236}">
                <a16:creationId xmlns:a16="http://schemas.microsoft.com/office/drawing/2014/main" id="{3BEFED72-6D77-E638-7410-A0B940D4F0B9}"/>
              </a:ext>
            </a:extLst>
          </p:cNvPr>
          <p:cNvSpPr txBox="1"/>
          <p:nvPr/>
        </p:nvSpPr>
        <p:spPr>
          <a:xfrm>
            <a:off x="441636" y="2144350"/>
            <a:ext cx="11308728" cy="1384995"/>
          </a:xfrm>
          <a:prstGeom prst="rect">
            <a:avLst/>
          </a:prstGeom>
          <a:solidFill>
            <a:schemeClr val="bg1">
              <a:alpha val="16000"/>
            </a:schemeClr>
          </a:solidFill>
        </p:spPr>
        <p:txBody>
          <a:bodyPr wrap="square" rtlCol="0">
            <a:spAutoFit/>
          </a:bodyPr>
          <a:lstStyle/>
          <a:p>
            <a:r>
              <a:rPr lang="tr-TR" sz="2800" dirty="0">
                <a:solidFill>
                  <a:schemeClr val="bg1"/>
                </a:solidFill>
              </a:rPr>
              <a:t>Direkler, kort yüzeyinden 1.55 metre yüksekliğinde olacak ve Kural 1.10’da öngörüldüğü gibi file gerildiğinde dik duracaklardır. Direkler ya da direk destekleri, korta değmeyecektir</a:t>
            </a:r>
          </a:p>
        </p:txBody>
      </p:sp>
    </p:spTree>
    <p:extLst>
      <p:ext uri="{BB962C8B-B14F-4D97-AF65-F5344CB8AC3E}">
        <p14:creationId xmlns:p14="http://schemas.microsoft.com/office/powerpoint/2010/main" val="391982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954107"/>
          </a:xfrm>
          <a:prstGeom prst="rect">
            <a:avLst/>
          </a:prstGeom>
          <a:solidFill>
            <a:schemeClr val="bg1">
              <a:alpha val="16000"/>
            </a:schemeClr>
          </a:solidFill>
        </p:spPr>
        <p:txBody>
          <a:bodyPr wrap="square" rtlCol="0">
            <a:spAutoFit/>
          </a:bodyPr>
          <a:lstStyle/>
          <a:p>
            <a:r>
              <a:rPr lang="tr-TR" sz="2800" dirty="0">
                <a:solidFill>
                  <a:schemeClr val="bg1"/>
                </a:solidFill>
              </a:rPr>
              <a:t>Direkler, tekler de oynasa çiftler de oynasa, Şema A ’da gösterildiği gibi çiftler tarafı çizgilerine yerleştirilecektir.</a:t>
            </a:r>
          </a:p>
        </p:txBody>
      </p:sp>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 1.</a:t>
            </a:r>
            <a:r>
              <a:rPr lang="tr-TR" sz="2800" dirty="0">
                <a:solidFill>
                  <a:schemeClr val="bg1"/>
                </a:solidFill>
              </a:rPr>
              <a:t>5</a:t>
            </a: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File</a:t>
            </a:r>
          </a:p>
        </p:txBody>
      </p:sp>
    </p:spTree>
    <p:extLst>
      <p:ext uri="{BB962C8B-B14F-4D97-AF65-F5344CB8AC3E}">
        <p14:creationId xmlns:p14="http://schemas.microsoft.com/office/powerpoint/2010/main" val="319837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1636" y="2144350"/>
            <a:ext cx="11308728" cy="954107"/>
          </a:xfrm>
          <a:prstGeom prst="rect">
            <a:avLst/>
          </a:prstGeom>
          <a:solidFill>
            <a:schemeClr val="bg1">
              <a:alpha val="16000"/>
            </a:schemeClr>
          </a:solidFill>
        </p:spPr>
        <p:txBody>
          <a:bodyPr wrap="square" rtlCol="0">
            <a:spAutoFit/>
          </a:bodyPr>
          <a:lstStyle/>
          <a:p>
            <a:r>
              <a:rPr lang="tr-TR" sz="2800" dirty="0">
                <a:solidFill>
                  <a:schemeClr val="bg1"/>
                </a:solidFill>
              </a:rPr>
              <a:t>File, 15 mm ’den az ve 20 mm ’den fazla olmayacak şekilde file delikleri olan, eşit kalınlıkta, koyu renk, ince kordondan oluşacaktır.</a:t>
            </a:r>
          </a:p>
        </p:txBody>
      </p:sp>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 1.</a:t>
            </a:r>
            <a:r>
              <a:rPr lang="tr-TR" sz="2800" dirty="0">
                <a:solidFill>
                  <a:schemeClr val="bg1"/>
                </a:solidFill>
              </a:rPr>
              <a:t>6</a:t>
            </a: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File</a:t>
            </a:r>
          </a:p>
        </p:txBody>
      </p:sp>
    </p:spTree>
    <p:extLst>
      <p:ext uri="{BB962C8B-B14F-4D97-AF65-F5344CB8AC3E}">
        <p14:creationId xmlns:p14="http://schemas.microsoft.com/office/powerpoint/2010/main" val="1339719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1636" y="1305630"/>
            <a:ext cx="11308728" cy="523220"/>
          </a:xfrm>
          <a:prstGeom prst="rect">
            <a:avLst/>
          </a:prstGeom>
          <a:solidFill>
            <a:schemeClr val="bg1">
              <a:alpha val="16000"/>
            </a:schemeClr>
          </a:solidFill>
        </p:spPr>
        <p:txBody>
          <a:bodyPr wrap="square" rtlCol="0">
            <a:spAutoFit/>
          </a:bodyPr>
          <a:lstStyle/>
          <a:p>
            <a:r>
              <a:rPr lang="en-US" sz="2800" dirty="0">
                <a:solidFill>
                  <a:schemeClr val="bg1"/>
                </a:solidFill>
              </a:rPr>
              <a:t>Kural 1.</a:t>
            </a:r>
            <a:r>
              <a:rPr lang="tr-TR" sz="2800" dirty="0">
                <a:solidFill>
                  <a:schemeClr val="bg1"/>
                </a:solidFill>
              </a:rPr>
              <a:t>7</a:t>
            </a:r>
          </a:p>
        </p:txBody>
      </p:sp>
      <p:sp>
        <p:nvSpPr>
          <p:cNvPr id="6" name="TextBox 5"/>
          <p:cNvSpPr txBox="1"/>
          <p:nvPr/>
        </p:nvSpPr>
        <p:spPr>
          <a:xfrm>
            <a:off x="0" y="39884"/>
            <a:ext cx="12192000" cy="1107996"/>
          </a:xfrm>
          <a:prstGeom prst="rect">
            <a:avLst/>
          </a:prstGeom>
          <a:noFill/>
        </p:spPr>
        <p:txBody>
          <a:bodyPr wrap="square" rtlCol="0">
            <a:spAutoFit/>
          </a:bodyPr>
          <a:lstStyle/>
          <a:p>
            <a:pPr indent="361950"/>
            <a:r>
              <a:rPr lang="tr-TR" sz="6600" u="sng" dirty="0">
                <a:solidFill>
                  <a:schemeClr val="bg1"/>
                </a:solidFill>
              </a:rPr>
              <a:t>File</a:t>
            </a:r>
          </a:p>
        </p:txBody>
      </p:sp>
      <p:sp>
        <p:nvSpPr>
          <p:cNvPr id="4" name="TextBox 3">
            <a:extLst>
              <a:ext uri="{FF2B5EF4-FFF2-40B4-BE49-F238E27FC236}">
                <a16:creationId xmlns:a16="http://schemas.microsoft.com/office/drawing/2014/main" id="{7FE50D40-C80F-4010-D89B-49EE8E65C1E4}"/>
              </a:ext>
            </a:extLst>
          </p:cNvPr>
          <p:cNvSpPr txBox="1"/>
          <p:nvPr/>
        </p:nvSpPr>
        <p:spPr>
          <a:xfrm>
            <a:off x="441636" y="2144350"/>
            <a:ext cx="11308728" cy="523220"/>
          </a:xfrm>
          <a:prstGeom prst="rect">
            <a:avLst/>
          </a:prstGeom>
          <a:solidFill>
            <a:schemeClr val="bg1">
              <a:alpha val="16000"/>
            </a:schemeClr>
          </a:solidFill>
        </p:spPr>
        <p:txBody>
          <a:bodyPr wrap="square" rtlCol="0">
            <a:spAutoFit/>
          </a:bodyPr>
          <a:lstStyle/>
          <a:p>
            <a:r>
              <a:rPr lang="es-ES" sz="2800" dirty="0">
                <a:solidFill>
                  <a:schemeClr val="bg1"/>
                </a:solidFill>
              </a:rPr>
              <a:t>File, 760 mm </a:t>
            </a:r>
            <a:r>
              <a:rPr lang="es-ES" sz="2800" dirty="0" err="1">
                <a:solidFill>
                  <a:schemeClr val="bg1"/>
                </a:solidFill>
              </a:rPr>
              <a:t>boyunda</a:t>
            </a:r>
            <a:r>
              <a:rPr lang="es-ES" sz="2800" dirty="0">
                <a:solidFill>
                  <a:schemeClr val="bg1"/>
                </a:solidFill>
              </a:rPr>
              <a:t> ve en </a:t>
            </a:r>
            <a:r>
              <a:rPr lang="es-ES" sz="2800" dirty="0" err="1">
                <a:solidFill>
                  <a:schemeClr val="bg1"/>
                </a:solidFill>
              </a:rPr>
              <a:t>az</a:t>
            </a:r>
            <a:r>
              <a:rPr lang="es-ES" sz="2800" dirty="0">
                <a:solidFill>
                  <a:schemeClr val="bg1"/>
                </a:solidFill>
              </a:rPr>
              <a:t> 6.1 metre </a:t>
            </a:r>
            <a:r>
              <a:rPr lang="es-ES" sz="2800" dirty="0" err="1">
                <a:solidFill>
                  <a:schemeClr val="bg1"/>
                </a:solidFill>
              </a:rPr>
              <a:t>eninde</a:t>
            </a:r>
            <a:r>
              <a:rPr lang="es-ES" sz="2800" dirty="0">
                <a:solidFill>
                  <a:schemeClr val="bg1"/>
                </a:solidFill>
              </a:rPr>
              <a:t> </a:t>
            </a:r>
            <a:r>
              <a:rPr lang="es-ES" sz="2800" dirty="0" err="1">
                <a:solidFill>
                  <a:schemeClr val="bg1"/>
                </a:solidFill>
              </a:rPr>
              <a:t>olacaktır</a:t>
            </a:r>
            <a:r>
              <a:rPr lang="es-ES" sz="2800" dirty="0">
                <a:solidFill>
                  <a:schemeClr val="bg1"/>
                </a:solidFill>
              </a:rPr>
              <a:t>.</a:t>
            </a:r>
            <a:endParaRPr lang="tr-TR" sz="2800" dirty="0">
              <a:solidFill>
                <a:schemeClr val="bg1"/>
              </a:solidFill>
            </a:endParaRPr>
          </a:p>
        </p:txBody>
      </p:sp>
    </p:spTree>
    <p:extLst>
      <p:ext uri="{BB962C8B-B14F-4D97-AF65-F5344CB8AC3E}">
        <p14:creationId xmlns:p14="http://schemas.microsoft.com/office/powerpoint/2010/main" val="3862018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6023</TotalTime>
  <Words>706</Words>
  <Application>Microsoft Office PowerPoint</Application>
  <PresentationFormat>Widescreen</PresentationFormat>
  <Paragraphs>133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Dr. Yetkin Utku KAMUK</cp:lastModifiedBy>
  <cp:revision>42</cp:revision>
  <dcterms:created xsi:type="dcterms:W3CDTF">2022-10-30T16:16:34Z</dcterms:created>
  <dcterms:modified xsi:type="dcterms:W3CDTF">2022-11-24T14:50:28Z</dcterms:modified>
</cp:coreProperties>
</file>